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70"/>
  </p:notes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95" r:id="rId18"/>
    <p:sldId id="296" r:id="rId19"/>
    <p:sldId id="297" r:id="rId20"/>
    <p:sldId id="270" r:id="rId21"/>
    <p:sldId id="298" r:id="rId22"/>
    <p:sldId id="299" r:id="rId23"/>
    <p:sldId id="271" r:id="rId24"/>
    <p:sldId id="272" r:id="rId25"/>
    <p:sldId id="273" r:id="rId26"/>
    <p:sldId id="274" r:id="rId27"/>
    <p:sldId id="275" r:id="rId28"/>
    <p:sldId id="300" r:id="rId29"/>
    <p:sldId id="301" r:id="rId30"/>
    <p:sldId id="302" r:id="rId31"/>
    <p:sldId id="303" r:id="rId32"/>
    <p:sldId id="276" r:id="rId33"/>
    <p:sldId id="277" r:id="rId34"/>
    <p:sldId id="278" r:id="rId35"/>
    <p:sldId id="304" r:id="rId36"/>
    <p:sldId id="305" r:id="rId37"/>
    <p:sldId id="306" r:id="rId38"/>
    <p:sldId id="307" r:id="rId39"/>
    <p:sldId id="308" r:id="rId40"/>
    <p:sldId id="309" r:id="rId41"/>
    <p:sldId id="279" r:id="rId42"/>
    <p:sldId id="280" r:id="rId43"/>
    <p:sldId id="281" r:id="rId44"/>
    <p:sldId id="282" r:id="rId45"/>
    <p:sldId id="310" r:id="rId46"/>
    <p:sldId id="311" r:id="rId47"/>
    <p:sldId id="312" r:id="rId48"/>
    <p:sldId id="283" r:id="rId49"/>
    <p:sldId id="313" r:id="rId50"/>
    <p:sldId id="314" r:id="rId51"/>
    <p:sldId id="315" r:id="rId52"/>
    <p:sldId id="288" r:id="rId53"/>
    <p:sldId id="289" r:id="rId54"/>
    <p:sldId id="319" r:id="rId55"/>
    <p:sldId id="316" r:id="rId56"/>
    <p:sldId id="317" r:id="rId57"/>
    <p:sldId id="318" r:id="rId58"/>
    <p:sldId id="320" r:id="rId59"/>
    <p:sldId id="321" r:id="rId60"/>
    <p:sldId id="322" r:id="rId61"/>
    <p:sldId id="323" r:id="rId62"/>
    <p:sldId id="290" r:id="rId63"/>
    <p:sldId id="291" r:id="rId64"/>
    <p:sldId id="292" r:id="rId65"/>
    <p:sldId id="293" r:id="rId66"/>
    <p:sldId id="324" r:id="rId67"/>
    <p:sldId id="325" r:id="rId68"/>
    <p:sldId id="294" r:id="rId69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1B12E0-C6BC-43A7-861E-1E904E5F34B5}" v="32" dt="2023-07-12T04:04:18.70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1890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ba, Asif" userId="e58a8238-6591-4fd3-a000-f3b3695d4050" providerId="ADAL" clId="{88CC3D99-A1CF-4EB7-9E4D-59445B5AC2B5}"/>
    <pc:docChg chg="custSel addSld modSld">
      <pc:chgData name="Baba, Asif" userId="e58a8238-6591-4fd3-a000-f3b3695d4050" providerId="ADAL" clId="{88CC3D99-A1CF-4EB7-9E4D-59445B5AC2B5}" dt="2023-07-12T15:03:51.798" v="213" actId="313"/>
      <pc:docMkLst>
        <pc:docMk/>
      </pc:docMkLst>
      <pc:sldChg chg="modSp mod">
        <pc:chgData name="Baba, Asif" userId="e58a8238-6591-4fd3-a000-f3b3695d4050" providerId="ADAL" clId="{88CC3D99-A1CF-4EB7-9E4D-59445B5AC2B5}" dt="2023-07-12T14:47:01.212" v="151" actId="20577"/>
        <pc:sldMkLst>
          <pc:docMk/>
          <pc:sldMk cId="0" sldId="292"/>
        </pc:sldMkLst>
        <pc:spChg chg="mod">
          <ac:chgData name="Baba, Asif" userId="e58a8238-6591-4fd3-a000-f3b3695d4050" providerId="ADAL" clId="{88CC3D99-A1CF-4EB7-9E4D-59445B5AC2B5}" dt="2023-07-12T14:47:01.212" v="151" actId="20577"/>
          <ac:spMkLst>
            <pc:docMk/>
            <pc:sldMk cId="0" sldId="292"/>
            <ac:spMk id="3" creationId="{00000000-0000-0000-0000-000000000000}"/>
          </ac:spMkLst>
        </pc:spChg>
      </pc:sldChg>
      <pc:sldChg chg="addSp modSp new mod">
        <pc:chgData name="Baba, Asif" userId="e58a8238-6591-4fd3-a000-f3b3695d4050" providerId="ADAL" clId="{88CC3D99-A1CF-4EB7-9E4D-59445B5AC2B5}" dt="2023-07-10T18:57:41.572" v="27" actId="14100"/>
        <pc:sldMkLst>
          <pc:docMk/>
          <pc:sldMk cId="991113854" sldId="310"/>
        </pc:sldMkLst>
        <pc:spChg chg="mod">
          <ac:chgData name="Baba, Asif" userId="e58a8238-6591-4fd3-a000-f3b3695d4050" providerId="ADAL" clId="{88CC3D99-A1CF-4EB7-9E4D-59445B5AC2B5}" dt="2023-07-10T18:56:24.996" v="24" actId="20577"/>
          <ac:spMkLst>
            <pc:docMk/>
            <pc:sldMk cId="991113854" sldId="310"/>
            <ac:spMk id="2" creationId="{A53BD6AF-F644-4FD9-88AC-61BC2B7A7116}"/>
          </ac:spMkLst>
        </pc:spChg>
        <pc:spChg chg="add mod">
          <ac:chgData name="Baba, Asif" userId="e58a8238-6591-4fd3-a000-f3b3695d4050" providerId="ADAL" clId="{88CC3D99-A1CF-4EB7-9E4D-59445B5AC2B5}" dt="2023-07-10T18:57:41.572" v="27" actId="14100"/>
          <ac:spMkLst>
            <pc:docMk/>
            <pc:sldMk cId="991113854" sldId="310"/>
            <ac:spMk id="8" creationId="{9C610C56-E646-4486-AAC9-006E99A1D836}"/>
          </ac:spMkLst>
        </pc:spChg>
        <pc:picChg chg="add mod modCrop">
          <ac:chgData name="Baba, Asif" userId="e58a8238-6591-4fd3-a000-f3b3695d4050" providerId="ADAL" clId="{88CC3D99-A1CF-4EB7-9E4D-59445B5AC2B5}" dt="2023-07-10T18:56:08.717" v="9" actId="1076"/>
          <ac:picMkLst>
            <pc:docMk/>
            <pc:sldMk cId="991113854" sldId="310"/>
            <ac:picMk id="6" creationId="{E4E58720-DFB9-4540-98A7-D9400E1069F8}"/>
          </ac:picMkLst>
        </pc:picChg>
      </pc:sldChg>
      <pc:sldChg chg="addSp modSp new mod">
        <pc:chgData name="Baba, Asif" userId="e58a8238-6591-4fd3-a000-f3b3695d4050" providerId="ADAL" clId="{88CC3D99-A1CF-4EB7-9E4D-59445B5AC2B5}" dt="2023-07-10T19:05:01.955" v="101" actId="20577"/>
        <pc:sldMkLst>
          <pc:docMk/>
          <pc:sldMk cId="3181421158" sldId="311"/>
        </pc:sldMkLst>
        <pc:spChg chg="mod">
          <ac:chgData name="Baba, Asif" userId="e58a8238-6591-4fd3-a000-f3b3695d4050" providerId="ADAL" clId="{88CC3D99-A1CF-4EB7-9E4D-59445B5AC2B5}" dt="2023-07-10T19:05:01.955" v="101" actId="20577"/>
          <ac:spMkLst>
            <pc:docMk/>
            <pc:sldMk cId="3181421158" sldId="311"/>
            <ac:spMk id="2" creationId="{0293861E-5445-4EDA-A62A-F40C7FB7EAD6}"/>
          </ac:spMkLst>
        </pc:spChg>
        <pc:picChg chg="add mod modCrop">
          <ac:chgData name="Baba, Asif" userId="e58a8238-6591-4fd3-a000-f3b3695d4050" providerId="ADAL" clId="{88CC3D99-A1CF-4EB7-9E4D-59445B5AC2B5}" dt="2023-07-10T19:01:09.612" v="42" actId="1076"/>
          <ac:picMkLst>
            <pc:docMk/>
            <pc:sldMk cId="3181421158" sldId="311"/>
            <ac:picMk id="6" creationId="{3FA5D4A4-E2EB-44A3-A688-3C2E6A6DFF9B}"/>
          </ac:picMkLst>
        </pc:picChg>
        <pc:picChg chg="add mod modCrop">
          <ac:chgData name="Baba, Asif" userId="e58a8238-6591-4fd3-a000-f3b3695d4050" providerId="ADAL" clId="{88CC3D99-A1CF-4EB7-9E4D-59445B5AC2B5}" dt="2023-07-10T19:03:01.411" v="72" actId="1076"/>
          <ac:picMkLst>
            <pc:docMk/>
            <pc:sldMk cId="3181421158" sldId="311"/>
            <ac:picMk id="8" creationId="{0BC5371C-C572-4C75-9AF1-B9928A02EA81}"/>
          </ac:picMkLst>
        </pc:picChg>
        <pc:picChg chg="add mod modCrop">
          <ac:chgData name="Baba, Asif" userId="e58a8238-6591-4fd3-a000-f3b3695d4050" providerId="ADAL" clId="{88CC3D99-A1CF-4EB7-9E4D-59445B5AC2B5}" dt="2023-07-10T19:03:47.484" v="82" actId="14100"/>
          <ac:picMkLst>
            <pc:docMk/>
            <pc:sldMk cId="3181421158" sldId="311"/>
            <ac:picMk id="10" creationId="{D63EBEB2-98F2-42D2-A4E8-DF91F44FDCD4}"/>
          </ac:picMkLst>
        </pc:picChg>
      </pc:sldChg>
      <pc:sldChg chg="addSp delSp modSp new mod">
        <pc:chgData name="Baba, Asif" userId="e58a8238-6591-4fd3-a000-f3b3695d4050" providerId="ADAL" clId="{88CC3D99-A1CF-4EB7-9E4D-59445B5AC2B5}" dt="2023-07-10T19:07:22.338" v="130" actId="20577"/>
        <pc:sldMkLst>
          <pc:docMk/>
          <pc:sldMk cId="3282901321" sldId="312"/>
        </pc:sldMkLst>
        <pc:spChg chg="del">
          <ac:chgData name="Baba, Asif" userId="e58a8238-6591-4fd3-a000-f3b3695d4050" providerId="ADAL" clId="{88CC3D99-A1CF-4EB7-9E4D-59445B5AC2B5}" dt="2023-07-10T19:07:19.027" v="128"/>
          <ac:spMkLst>
            <pc:docMk/>
            <pc:sldMk cId="3282901321" sldId="312"/>
            <ac:spMk id="2" creationId="{A280AFB1-A373-4494-85BC-6E1CAB77E30F}"/>
          </ac:spMkLst>
        </pc:spChg>
        <pc:spChg chg="add mod">
          <ac:chgData name="Baba, Asif" userId="e58a8238-6591-4fd3-a000-f3b3695d4050" providerId="ADAL" clId="{88CC3D99-A1CF-4EB7-9E4D-59445B5AC2B5}" dt="2023-07-10T19:07:22.338" v="130" actId="20577"/>
          <ac:spMkLst>
            <pc:docMk/>
            <pc:sldMk cId="3282901321" sldId="312"/>
            <ac:spMk id="11" creationId="{C55E9B4D-AD39-4137-BA30-CD79C879F5AC}"/>
          </ac:spMkLst>
        </pc:spChg>
        <pc:picChg chg="add mod modCrop">
          <ac:chgData name="Baba, Asif" userId="e58a8238-6591-4fd3-a000-f3b3695d4050" providerId="ADAL" clId="{88CC3D99-A1CF-4EB7-9E4D-59445B5AC2B5}" dt="2023-07-10T19:07:09.442" v="127" actId="14100"/>
          <ac:picMkLst>
            <pc:docMk/>
            <pc:sldMk cId="3282901321" sldId="312"/>
            <ac:picMk id="6" creationId="{89A1A249-F036-4B34-9B3D-8D162A5D2789}"/>
          </ac:picMkLst>
        </pc:picChg>
        <pc:picChg chg="add mod modCrop">
          <ac:chgData name="Baba, Asif" userId="e58a8238-6591-4fd3-a000-f3b3695d4050" providerId="ADAL" clId="{88CC3D99-A1CF-4EB7-9E4D-59445B5AC2B5}" dt="2023-07-10T19:06:34.594" v="118" actId="1076"/>
          <ac:picMkLst>
            <pc:docMk/>
            <pc:sldMk cId="3282901321" sldId="312"/>
            <ac:picMk id="8" creationId="{15CD1ECC-560D-4C48-8D57-C3FC066EB058}"/>
          </ac:picMkLst>
        </pc:picChg>
        <pc:picChg chg="add mod modCrop">
          <ac:chgData name="Baba, Asif" userId="e58a8238-6591-4fd3-a000-f3b3695d4050" providerId="ADAL" clId="{88CC3D99-A1CF-4EB7-9E4D-59445B5AC2B5}" dt="2023-07-10T19:07:05.514" v="124" actId="1076"/>
          <ac:picMkLst>
            <pc:docMk/>
            <pc:sldMk cId="3282901321" sldId="312"/>
            <ac:picMk id="10" creationId="{9BF3525B-66FD-43EA-B5B2-8EB71E885B80}"/>
          </ac:picMkLst>
        </pc:picChg>
      </pc:sldChg>
      <pc:sldChg chg="addSp delSp modSp new mod">
        <pc:chgData name="Baba, Asif" userId="e58a8238-6591-4fd3-a000-f3b3695d4050" providerId="ADAL" clId="{88CC3D99-A1CF-4EB7-9E4D-59445B5AC2B5}" dt="2023-07-12T15:03:51.798" v="213" actId="313"/>
        <pc:sldMkLst>
          <pc:docMk/>
          <pc:sldMk cId="2259437612" sldId="324"/>
        </pc:sldMkLst>
        <pc:spChg chg="mod">
          <ac:chgData name="Baba, Asif" userId="e58a8238-6591-4fd3-a000-f3b3695d4050" providerId="ADAL" clId="{88CC3D99-A1CF-4EB7-9E4D-59445B5AC2B5}" dt="2023-07-12T15:03:51.798" v="213" actId="313"/>
          <ac:spMkLst>
            <pc:docMk/>
            <pc:sldMk cId="2259437612" sldId="324"/>
            <ac:spMk id="2" creationId="{1ED1C582-4877-4291-B413-CA1392B74674}"/>
          </ac:spMkLst>
        </pc:spChg>
        <pc:picChg chg="add del mod modCrop">
          <ac:chgData name="Baba, Asif" userId="e58a8238-6591-4fd3-a000-f3b3695d4050" providerId="ADAL" clId="{88CC3D99-A1CF-4EB7-9E4D-59445B5AC2B5}" dt="2023-07-12T15:02:15.914" v="160" actId="478"/>
          <ac:picMkLst>
            <pc:docMk/>
            <pc:sldMk cId="2259437612" sldId="324"/>
            <ac:picMk id="6" creationId="{5B9CE2AE-2AE2-4CB4-9106-2C636602CA8C}"/>
          </ac:picMkLst>
        </pc:picChg>
        <pc:picChg chg="add mod modCrop">
          <ac:chgData name="Baba, Asif" userId="e58a8238-6591-4fd3-a000-f3b3695d4050" providerId="ADAL" clId="{88CC3D99-A1CF-4EB7-9E4D-59445B5AC2B5}" dt="2023-07-12T15:02:38.663" v="168" actId="14100"/>
          <ac:picMkLst>
            <pc:docMk/>
            <pc:sldMk cId="2259437612" sldId="324"/>
            <ac:picMk id="8" creationId="{D9F02142-EE8A-4FDE-BBD4-78151D3008AD}"/>
          </ac:picMkLst>
        </pc:picChg>
      </pc:sldChg>
      <pc:sldChg chg="addSp modSp new mod">
        <pc:chgData name="Baba, Asif" userId="e58a8238-6591-4fd3-a000-f3b3695d4050" providerId="ADAL" clId="{88CC3D99-A1CF-4EB7-9E4D-59445B5AC2B5}" dt="2023-07-12T15:03:38.672" v="192" actId="20577"/>
        <pc:sldMkLst>
          <pc:docMk/>
          <pc:sldMk cId="3722154064" sldId="325"/>
        </pc:sldMkLst>
        <pc:spChg chg="mod">
          <ac:chgData name="Baba, Asif" userId="e58a8238-6591-4fd3-a000-f3b3695d4050" providerId="ADAL" clId="{88CC3D99-A1CF-4EB7-9E4D-59445B5AC2B5}" dt="2023-07-12T15:03:38.672" v="192" actId="20577"/>
          <ac:spMkLst>
            <pc:docMk/>
            <pc:sldMk cId="3722154064" sldId="325"/>
            <ac:spMk id="2" creationId="{CFE95FDC-666E-4410-A167-1D8CA9E0A218}"/>
          </ac:spMkLst>
        </pc:spChg>
        <pc:picChg chg="add mod">
          <ac:chgData name="Baba, Asif" userId="e58a8238-6591-4fd3-a000-f3b3695d4050" providerId="ADAL" clId="{88CC3D99-A1CF-4EB7-9E4D-59445B5AC2B5}" dt="2023-07-12T15:03:27.911" v="173" actId="1076"/>
          <ac:picMkLst>
            <pc:docMk/>
            <pc:sldMk cId="3722154064" sldId="325"/>
            <ac:picMk id="6" creationId="{7C984A9A-6259-41C4-97C9-18B82E8E3B21}"/>
          </ac:picMkLst>
        </pc:picChg>
      </pc:sldChg>
    </pc:docChg>
  </pc:docChgLst>
  <pc:docChgLst>
    <pc:chgData name="Baba, Asif" userId="e58a8238-6591-4fd3-a000-f3b3695d4050" providerId="ADAL" clId="{531B12E0-C6BC-43A7-861E-1E904E5F34B5}"/>
    <pc:docChg chg="undo redo custSel addSld delSld modSld sldOrd">
      <pc:chgData name="Baba, Asif" userId="e58a8238-6591-4fd3-a000-f3b3695d4050" providerId="ADAL" clId="{531B12E0-C6BC-43A7-861E-1E904E5F34B5}" dt="2023-07-12T04:32:00.268" v="1651" actId="1076"/>
      <pc:docMkLst>
        <pc:docMk/>
      </pc:docMkLst>
      <pc:sldChg chg="delSp mod">
        <pc:chgData name="Baba, Asif" userId="e58a8238-6591-4fd3-a000-f3b3695d4050" providerId="ADAL" clId="{531B12E0-C6BC-43A7-861E-1E904E5F34B5}" dt="2023-07-07T22:39:48.791" v="1" actId="478"/>
        <pc:sldMkLst>
          <pc:docMk/>
          <pc:sldMk cId="0" sldId="256"/>
        </pc:sldMkLst>
        <pc:spChg chg="del">
          <ac:chgData name="Baba, Asif" userId="e58a8238-6591-4fd3-a000-f3b3695d4050" providerId="ADAL" clId="{531B12E0-C6BC-43A7-861E-1E904E5F34B5}" dt="2023-07-07T22:39:48.791" v="1" actId="478"/>
          <ac:spMkLst>
            <pc:docMk/>
            <pc:sldMk cId="0" sldId="256"/>
            <ac:spMk id="2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07T22:39:45.677" v="0" actId="478"/>
          <ac:spMkLst>
            <pc:docMk/>
            <pc:sldMk cId="0" sldId="256"/>
            <ac:spMk id="5" creationId="{508F1A8B-545D-4C36-43C9-5565B6D00FE5}"/>
          </ac:spMkLst>
        </pc:spChg>
      </pc:sldChg>
      <pc:sldChg chg="del">
        <pc:chgData name="Baba, Asif" userId="e58a8238-6591-4fd3-a000-f3b3695d4050" providerId="ADAL" clId="{531B12E0-C6BC-43A7-861E-1E904E5F34B5}" dt="2023-07-10T04:02:21.586" v="2" actId="47"/>
        <pc:sldMkLst>
          <pc:docMk/>
          <pc:sldMk cId="0" sldId="258"/>
        </pc:sldMkLst>
      </pc:sldChg>
      <pc:sldChg chg="delSp modSp mod">
        <pc:chgData name="Baba, Asif" userId="e58a8238-6591-4fd3-a000-f3b3695d4050" providerId="ADAL" clId="{531B12E0-C6BC-43A7-861E-1E904E5F34B5}" dt="2023-07-10T04:40:19.985" v="527" actId="20577"/>
        <pc:sldMkLst>
          <pc:docMk/>
          <pc:sldMk cId="0" sldId="275"/>
        </pc:sldMkLst>
        <pc:spChg chg="mod">
          <ac:chgData name="Baba, Asif" userId="e58a8238-6591-4fd3-a000-f3b3695d4050" providerId="ADAL" clId="{531B12E0-C6BC-43A7-861E-1E904E5F34B5}" dt="2023-07-10T04:40:19.985" v="527" actId="20577"/>
          <ac:spMkLst>
            <pc:docMk/>
            <pc:sldMk cId="0" sldId="275"/>
            <ac:spMk id="3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4:39:19.333" v="499" actId="478"/>
          <ac:spMkLst>
            <pc:docMk/>
            <pc:sldMk cId="0" sldId="275"/>
            <ac:spMk id="4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4:39:19.333" v="499" actId="478"/>
          <ac:spMkLst>
            <pc:docMk/>
            <pc:sldMk cId="0" sldId="275"/>
            <ac:spMk id="5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4:39:19.333" v="499" actId="478"/>
          <ac:spMkLst>
            <pc:docMk/>
            <pc:sldMk cId="0" sldId="275"/>
            <ac:spMk id="6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4:39:19.333" v="499" actId="478"/>
          <ac:spMkLst>
            <pc:docMk/>
            <pc:sldMk cId="0" sldId="275"/>
            <ac:spMk id="7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4:39:03.287" v="496" actId="478"/>
          <ac:spMkLst>
            <pc:docMk/>
            <pc:sldMk cId="0" sldId="275"/>
            <ac:spMk id="12" creationId="{00000000-0000-0000-0000-000000000000}"/>
          </ac:spMkLst>
        </pc:spChg>
        <pc:spChg chg="del mod">
          <ac:chgData name="Baba, Asif" userId="e58a8238-6591-4fd3-a000-f3b3695d4050" providerId="ADAL" clId="{531B12E0-C6BC-43A7-861E-1E904E5F34B5}" dt="2023-07-10T04:39:03.287" v="496" actId="478"/>
          <ac:spMkLst>
            <pc:docMk/>
            <pc:sldMk cId="0" sldId="275"/>
            <ac:spMk id="13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4:39:03.287" v="496" actId="478"/>
          <ac:spMkLst>
            <pc:docMk/>
            <pc:sldMk cId="0" sldId="275"/>
            <ac:spMk id="14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4:39:03.287" v="496" actId="478"/>
          <ac:spMkLst>
            <pc:docMk/>
            <pc:sldMk cId="0" sldId="275"/>
            <ac:spMk id="15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4:39:03.287" v="496" actId="478"/>
          <ac:spMkLst>
            <pc:docMk/>
            <pc:sldMk cId="0" sldId="275"/>
            <ac:spMk id="16" creationId="{00000000-0000-0000-0000-000000000000}"/>
          </ac:spMkLst>
        </pc:spChg>
        <pc:grpChg chg="del">
          <ac:chgData name="Baba, Asif" userId="e58a8238-6591-4fd3-a000-f3b3695d4050" providerId="ADAL" clId="{531B12E0-C6BC-43A7-861E-1E904E5F34B5}" dt="2023-07-10T04:39:19.333" v="499" actId="478"/>
          <ac:grpSpMkLst>
            <pc:docMk/>
            <pc:sldMk cId="0" sldId="275"/>
            <ac:grpSpMk id="8" creationId="{00000000-0000-0000-0000-000000000000}"/>
          </ac:grpSpMkLst>
        </pc:grpChg>
        <pc:grpChg chg="del">
          <ac:chgData name="Baba, Asif" userId="e58a8238-6591-4fd3-a000-f3b3695d4050" providerId="ADAL" clId="{531B12E0-C6BC-43A7-861E-1E904E5F34B5}" dt="2023-07-10T04:39:03.287" v="496" actId="478"/>
          <ac:grpSpMkLst>
            <pc:docMk/>
            <pc:sldMk cId="0" sldId="275"/>
            <ac:grpSpMk id="17" creationId="{00000000-0000-0000-0000-000000000000}"/>
          </ac:grpSpMkLst>
        </pc:grpChg>
      </pc:sldChg>
      <pc:sldChg chg="modSp mod">
        <pc:chgData name="Baba, Asif" userId="e58a8238-6591-4fd3-a000-f3b3695d4050" providerId="ADAL" clId="{531B12E0-C6BC-43A7-861E-1E904E5F34B5}" dt="2023-07-10T04:41:56.757" v="558" actId="1036"/>
        <pc:sldMkLst>
          <pc:docMk/>
          <pc:sldMk cId="0" sldId="276"/>
        </pc:sldMkLst>
        <pc:grpChg chg="mod">
          <ac:chgData name="Baba, Asif" userId="e58a8238-6591-4fd3-a000-f3b3695d4050" providerId="ADAL" clId="{531B12E0-C6BC-43A7-861E-1E904E5F34B5}" dt="2023-07-10T04:41:46.215" v="551" actId="1076"/>
          <ac:grpSpMkLst>
            <pc:docMk/>
            <pc:sldMk cId="0" sldId="276"/>
            <ac:grpSpMk id="2" creationId="{00000000-0000-0000-0000-000000000000}"/>
          </ac:grpSpMkLst>
        </pc:grpChg>
        <pc:picChg chg="mod">
          <ac:chgData name="Baba, Asif" userId="e58a8238-6591-4fd3-a000-f3b3695d4050" providerId="ADAL" clId="{531B12E0-C6BC-43A7-861E-1E904E5F34B5}" dt="2023-07-10T04:41:56.757" v="558" actId="1036"/>
          <ac:picMkLst>
            <pc:docMk/>
            <pc:sldMk cId="0" sldId="276"/>
            <ac:picMk id="8" creationId="{00000000-0000-0000-0000-000000000000}"/>
          </ac:picMkLst>
        </pc:picChg>
        <pc:picChg chg="mod">
          <ac:chgData name="Baba, Asif" userId="e58a8238-6591-4fd3-a000-f3b3695d4050" providerId="ADAL" clId="{531B12E0-C6BC-43A7-861E-1E904E5F34B5}" dt="2023-07-10T04:41:56.757" v="558" actId="1036"/>
          <ac:picMkLst>
            <pc:docMk/>
            <pc:sldMk cId="0" sldId="276"/>
            <ac:picMk id="9" creationId="{00000000-0000-0000-0000-000000000000}"/>
          </ac:picMkLst>
        </pc:picChg>
        <pc:picChg chg="mod">
          <ac:chgData name="Baba, Asif" userId="e58a8238-6591-4fd3-a000-f3b3695d4050" providerId="ADAL" clId="{531B12E0-C6BC-43A7-861E-1E904E5F34B5}" dt="2023-07-10T04:41:56.757" v="558" actId="1036"/>
          <ac:picMkLst>
            <pc:docMk/>
            <pc:sldMk cId="0" sldId="276"/>
            <ac:picMk id="10" creationId="{00000000-0000-0000-0000-000000000000}"/>
          </ac:picMkLst>
        </pc:picChg>
        <pc:picChg chg="mod">
          <ac:chgData name="Baba, Asif" userId="e58a8238-6591-4fd3-a000-f3b3695d4050" providerId="ADAL" clId="{531B12E0-C6BC-43A7-861E-1E904E5F34B5}" dt="2023-07-10T04:41:56.757" v="558" actId="1036"/>
          <ac:picMkLst>
            <pc:docMk/>
            <pc:sldMk cId="0" sldId="276"/>
            <ac:picMk id="11" creationId="{00000000-0000-0000-0000-000000000000}"/>
          </ac:picMkLst>
        </pc:picChg>
      </pc:sldChg>
      <pc:sldChg chg="modSp mod">
        <pc:chgData name="Baba, Asif" userId="e58a8238-6591-4fd3-a000-f3b3695d4050" providerId="ADAL" clId="{531B12E0-C6BC-43A7-861E-1E904E5F34B5}" dt="2023-07-10T04:54:15.899" v="629" actId="20577"/>
        <pc:sldMkLst>
          <pc:docMk/>
          <pc:sldMk cId="0" sldId="277"/>
        </pc:sldMkLst>
        <pc:spChg chg="mod">
          <ac:chgData name="Baba, Asif" userId="e58a8238-6591-4fd3-a000-f3b3695d4050" providerId="ADAL" clId="{531B12E0-C6BC-43A7-861E-1E904E5F34B5}" dt="2023-07-10T04:54:15.899" v="629" actId="20577"/>
          <ac:spMkLst>
            <pc:docMk/>
            <pc:sldMk cId="0" sldId="277"/>
            <ac:spMk id="4" creationId="{00000000-0000-0000-0000-000000000000}"/>
          </ac:spMkLst>
        </pc:spChg>
      </pc:sldChg>
      <pc:sldChg chg="addSp delSp modSp mod">
        <pc:chgData name="Baba, Asif" userId="e58a8238-6591-4fd3-a000-f3b3695d4050" providerId="ADAL" clId="{531B12E0-C6BC-43A7-861E-1E904E5F34B5}" dt="2023-07-10T05:02:55.971" v="652" actId="1076"/>
        <pc:sldMkLst>
          <pc:docMk/>
          <pc:sldMk cId="0" sldId="278"/>
        </pc:sldMkLst>
        <pc:spChg chg="del">
          <ac:chgData name="Baba, Asif" userId="e58a8238-6591-4fd3-a000-f3b3695d4050" providerId="ADAL" clId="{531B12E0-C6BC-43A7-861E-1E904E5F34B5}" dt="2023-07-10T05:01:53.208" v="630" actId="478"/>
          <ac:spMkLst>
            <pc:docMk/>
            <pc:sldMk cId="0" sldId="278"/>
            <ac:spMk id="2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5:01:53.208" v="630" actId="478"/>
          <ac:spMkLst>
            <pc:docMk/>
            <pc:sldMk cId="0" sldId="278"/>
            <ac:spMk id="3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5:01:53.208" v="630" actId="478"/>
          <ac:spMkLst>
            <pc:docMk/>
            <pc:sldMk cId="0" sldId="278"/>
            <ac:spMk id="4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5:01:53.208" v="630" actId="478"/>
          <ac:spMkLst>
            <pc:docMk/>
            <pc:sldMk cId="0" sldId="278"/>
            <ac:spMk id="5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5:01:53.208" v="630" actId="478"/>
          <ac:spMkLst>
            <pc:docMk/>
            <pc:sldMk cId="0" sldId="278"/>
            <ac:spMk id="6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5:01:53.208" v="630" actId="478"/>
          <ac:spMkLst>
            <pc:docMk/>
            <pc:sldMk cId="0" sldId="278"/>
            <ac:spMk id="7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5:01:53.208" v="630" actId="478"/>
          <ac:spMkLst>
            <pc:docMk/>
            <pc:sldMk cId="0" sldId="278"/>
            <ac:spMk id="8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5:01:53.208" v="630" actId="478"/>
          <ac:spMkLst>
            <pc:docMk/>
            <pc:sldMk cId="0" sldId="278"/>
            <ac:spMk id="9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5:01:53.208" v="630" actId="478"/>
          <ac:spMkLst>
            <pc:docMk/>
            <pc:sldMk cId="0" sldId="278"/>
            <ac:spMk id="10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5:01:53.208" v="630" actId="478"/>
          <ac:spMkLst>
            <pc:docMk/>
            <pc:sldMk cId="0" sldId="278"/>
            <ac:spMk id="11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5:01:53.208" v="630" actId="478"/>
          <ac:spMkLst>
            <pc:docMk/>
            <pc:sldMk cId="0" sldId="278"/>
            <ac:spMk id="12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5:01:53.208" v="630" actId="478"/>
          <ac:spMkLst>
            <pc:docMk/>
            <pc:sldMk cId="0" sldId="278"/>
            <ac:spMk id="13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5:01:53.208" v="630" actId="478"/>
          <ac:spMkLst>
            <pc:docMk/>
            <pc:sldMk cId="0" sldId="278"/>
            <ac:spMk id="14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5:01:53.208" v="630" actId="478"/>
          <ac:spMkLst>
            <pc:docMk/>
            <pc:sldMk cId="0" sldId="278"/>
            <ac:spMk id="15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5:01:53.208" v="630" actId="478"/>
          <ac:spMkLst>
            <pc:docMk/>
            <pc:sldMk cId="0" sldId="278"/>
            <ac:spMk id="16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5:01:53.208" v="630" actId="478"/>
          <ac:spMkLst>
            <pc:docMk/>
            <pc:sldMk cId="0" sldId="278"/>
            <ac:spMk id="17" creationId="{00000000-0000-0000-0000-000000000000}"/>
          </ac:spMkLst>
        </pc:spChg>
        <pc:spChg chg="del">
          <ac:chgData name="Baba, Asif" userId="e58a8238-6591-4fd3-a000-f3b3695d4050" providerId="ADAL" clId="{531B12E0-C6BC-43A7-861E-1E904E5F34B5}" dt="2023-07-10T05:01:53.208" v="630" actId="478"/>
          <ac:spMkLst>
            <pc:docMk/>
            <pc:sldMk cId="0" sldId="278"/>
            <ac:spMk id="18" creationId="{6B55A639-C6E5-527D-8697-385C8A3614A2}"/>
          </ac:spMkLst>
        </pc:spChg>
        <pc:spChg chg="add mod">
          <ac:chgData name="Baba, Asif" userId="e58a8238-6591-4fd3-a000-f3b3695d4050" providerId="ADAL" clId="{531B12E0-C6BC-43A7-861E-1E904E5F34B5}" dt="2023-07-10T05:01:53.208" v="630" actId="478"/>
          <ac:spMkLst>
            <pc:docMk/>
            <pc:sldMk cId="0" sldId="278"/>
            <ac:spMk id="20" creationId="{8FD0A910-6201-F263-2A9C-FFA5F663FB29}"/>
          </ac:spMkLst>
        </pc:spChg>
        <pc:picChg chg="add mod modCrop">
          <ac:chgData name="Baba, Asif" userId="e58a8238-6591-4fd3-a000-f3b3695d4050" providerId="ADAL" clId="{531B12E0-C6BC-43A7-861E-1E904E5F34B5}" dt="2023-07-10T05:02:55.971" v="652" actId="1076"/>
          <ac:picMkLst>
            <pc:docMk/>
            <pc:sldMk cId="0" sldId="278"/>
            <ac:picMk id="22" creationId="{0142E200-AC19-108D-B49E-07F24C751943}"/>
          </ac:picMkLst>
        </pc:picChg>
      </pc:sldChg>
      <pc:sldChg chg="del">
        <pc:chgData name="Baba, Asif" userId="e58a8238-6591-4fd3-a000-f3b3695d4050" providerId="ADAL" clId="{531B12E0-C6BC-43A7-861E-1E904E5F34B5}" dt="2023-07-11T23:05:30.445" v="1097" actId="47"/>
        <pc:sldMkLst>
          <pc:docMk/>
          <pc:sldMk cId="0" sldId="284"/>
        </pc:sldMkLst>
      </pc:sldChg>
      <pc:sldChg chg="del">
        <pc:chgData name="Baba, Asif" userId="e58a8238-6591-4fd3-a000-f3b3695d4050" providerId="ADAL" clId="{531B12E0-C6BC-43A7-861E-1E904E5F34B5}" dt="2023-07-11T23:05:30.445" v="1097" actId="47"/>
        <pc:sldMkLst>
          <pc:docMk/>
          <pc:sldMk cId="0" sldId="285"/>
        </pc:sldMkLst>
      </pc:sldChg>
      <pc:sldChg chg="del">
        <pc:chgData name="Baba, Asif" userId="e58a8238-6591-4fd3-a000-f3b3695d4050" providerId="ADAL" clId="{531B12E0-C6BC-43A7-861E-1E904E5F34B5}" dt="2023-07-11T23:05:30.445" v="1097" actId="47"/>
        <pc:sldMkLst>
          <pc:docMk/>
          <pc:sldMk cId="0" sldId="286"/>
        </pc:sldMkLst>
      </pc:sldChg>
      <pc:sldChg chg="del">
        <pc:chgData name="Baba, Asif" userId="e58a8238-6591-4fd3-a000-f3b3695d4050" providerId="ADAL" clId="{531B12E0-C6BC-43A7-861E-1E904E5F34B5}" dt="2023-07-11T23:05:30.445" v="1097" actId="47"/>
        <pc:sldMkLst>
          <pc:docMk/>
          <pc:sldMk cId="0" sldId="287"/>
        </pc:sldMkLst>
      </pc:sldChg>
      <pc:sldChg chg="addSp modSp new mod">
        <pc:chgData name="Baba, Asif" userId="e58a8238-6591-4fd3-a000-f3b3695d4050" providerId="ADAL" clId="{531B12E0-C6BC-43A7-861E-1E904E5F34B5}" dt="2023-07-10T04:08:21.382" v="82" actId="20577"/>
        <pc:sldMkLst>
          <pc:docMk/>
          <pc:sldMk cId="3722569641" sldId="295"/>
        </pc:sldMkLst>
        <pc:spChg chg="mod">
          <ac:chgData name="Baba, Asif" userId="e58a8238-6591-4fd3-a000-f3b3695d4050" providerId="ADAL" clId="{531B12E0-C6BC-43A7-861E-1E904E5F34B5}" dt="2023-07-10T04:05:13.923" v="39" actId="313"/>
          <ac:spMkLst>
            <pc:docMk/>
            <pc:sldMk cId="3722569641" sldId="295"/>
            <ac:spMk id="2" creationId="{2533DEDA-CCEA-FC7B-C0EE-93271C53213F}"/>
          </ac:spMkLst>
        </pc:spChg>
        <pc:spChg chg="mod">
          <ac:chgData name="Baba, Asif" userId="e58a8238-6591-4fd3-a000-f3b3695d4050" providerId="ADAL" clId="{531B12E0-C6BC-43A7-861E-1E904E5F34B5}" dt="2023-07-10T04:08:21.382" v="82" actId="20577"/>
          <ac:spMkLst>
            <pc:docMk/>
            <pc:sldMk cId="3722569641" sldId="295"/>
            <ac:spMk id="3" creationId="{D46987BC-9911-E4D9-C58D-D9A0C53FC6A4}"/>
          </ac:spMkLst>
        </pc:spChg>
        <pc:picChg chg="add mod">
          <ac:chgData name="Baba, Asif" userId="e58a8238-6591-4fd3-a000-f3b3695d4050" providerId="ADAL" clId="{531B12E0-C6BC-43A7-861E-1E904E5F34B5}" dt="2023-07-10T04:07:02.380" v="68" actId="1076"/>
          <ac:picMkLst>
            <pc:docMk/>
            <pc:sldMk cId="3722569641" sldId="295"/>
            <ac:picMk id="1026" creationId="{B59DC131-6AE7-A936-5C99-D289839D9DFD}"/>
          </ac:picMkLst>
        </pc:picChg>
      </pc:sldChg>
      <pc:sldChg chg="addSp delSp modSp new mod">
        <pc:chgData name="Baba, Asif" userId="e58a8238-6591-4fd3-a000-f3b3695d4050" providerId="ADAL" clId="{531B12E0-C6BC-43A7-861E-1E904E5F34B5}" dt="2023-07-10T04:19:36.465" v="394" actId="1076"/>
        <pc:sldMkLst>
          <pc:docMk/>
          <pc:sldMk cId="3013929307" sldId="296"/>
        </pc:sldMkLst>
        <pc:spChg chg="del">
          <ac:chgData name="Baba, Asif" userId="e58a8238-6591-4fd3-a000-f3b3695d4050" providerId="ADAL" clId="{531B12E0-C6BC-43A7-861E-1E904E5F34B5}" dt="2023-07-10T04:09:25.986" v="84"/>
          <ac:spMkLst>
            <pc:docMk/>
            <pc:sldMk cId="3013929307" sldId="296"/>
            <ac:spMk id="2" creationId="{513EDDDF-3C59-ED1F-616B-0308FB9D0A29}"/>
          </ac:spMkLst>
        </pc:spChg>
        <pc:spChg chg="mod">
          <ac:chgData name="Baba, Asif" userId="e58a8238-6591-4fd3-a000-f3b3695d4050" providerId="ADAL" clId="{531B12E0-C6BC-43A7-861E-1E904E5F34B5}" dt="2023-07-10T04:19:36.465" v="394" actId="1076"/>
          <ac:spMkLst>
            <pc:docMk/>
            <pc:sldMk cId="3013929307" sldId="296"/>
            <ac:spMk id="3" creationId="{907C26A4-B03C-502D-DE12-C6044E3E2BBB}"/>
          </ac:spMkLst>
        </pc:spChg>
        <pc:spChg chg="add mod">
          <ac:chgData name="Baba, Asif" userId="e58a8238-6591-4fd3-a000-f3b3695d4050" providerId="ADAL" clId="{531B12E0-C6BC-43A7-861E-1E904E5F34B5}" dt="2023-07-10T04:10:01.923" v="114" actId="14100"/>
          <ac:spMkLst>
            <pc:docMk/>
            <pc:sldMk cId="3013929307" sldId="296"/>
            <ac:spMk id="5" creationId="{C949E34E-7090-D4A4-C8D8-0B473A67F671}"/>
          </ac:spMkLst>
        </pc:spChg>
        <pc:picChg chg="add mod">
          <ac:chgData name="Baba, Asif" userId="e58a8238-6591-4fd3-a000-f3b3695d4050" providerId="ADAL" clId="{531B12E0-C6BC-43A7-861E-1E904E5F34B5}" dt="2023-07-10T04:19:30.656" v="393" actId="1076"/>
          <ac:picMkLst>
            <pc:docMk/>
            <pc:sldMk cId="3013929307" sldId="296"/>
            <ac:picMk id="6" creationId="{7B66C43D-2236-35AA-CA16-8F96521E04A5}"/>
          </ac:picMkLst>
        </pc:picChg>
      </pc:sldChg>
      <pc:sldChg chg="addSp delSp modSp new mod">
        <pc:chgData name="Baba, Asif" userId="e58a8238-6591-4fd3-a000-f3b3695d4050" providerId="ADAL" clId="{531B12E0-C6BC-43A7-861E-1E904E5F34B5}" dt="2023-07-10T04:25:26.871" v="458" actId="14100"/>
        <pc:sldMkLst>
          <pc:docMk/>
          <pc:sldMk cId="453863142" sldId="297"/>
        </pc:sldMkLst>
        <pc:spChg chg="del">
          <ac:chgData name="Baba, Asif" userId="e58a8238-6591-4fd3-a000-f3b3695d4050" providerId="ADAL" clId="{531B12E0-C6BC-43A7-861E-1E904E5F34B5}" dt="2023-07-10T04:25:22.016" v="456"/>
          <ac:spMkLst>
            <pc:docMk/>
            <pc:sldMk cId="453863142" sldId="297"/>
            <ac:spMk id="2" creationId="{15E63847-6399-7921-601B-258A946F442C}"/>
          </ac:spMkLst>
        </pc:spChg>
        <pc:spChg chg="mod">
          <ac:chgData name="Baba, Asif" userId="e58a8238-6591-4fd3-a000-f3b3695d4050" providerId="ADAL" clId="{531B12E0-C6BC-43A7-861E-1E904E5F34B5}" dt="2023-07-10T04:22:42.984" v="450" actId="1076"/>
          <ac:spMkLst>
            <pc:docMk/>
            <pc:sldMk cId="453863142" sldId="297"/>
            <ac:spMk id="3" creationId="{E814253D-DBB9-5B2B-71EF-5A97DB7A1AB8}"/>
          </ac:spMkLst>
        </pc:spChg>
        <pc:spChg chg="add mod">
          <ac:chgData name="Baba, Asif" userId="e58a8238-6591-4fd3-a000-f3b3695d4050" providerId="ADAL" clId="{531B12E0-C6BC-43A7-861E-1E904E5F34B5}" dt="2023-07-10T04:25:26.871" v="458" actId="14100"/>
          <ac:spMkLst>
            <pc:docMk/>
            <pc:sldMk cId="453863142" sldId="297"/>
            <ac:spMk id="5" creationId="{6645393A-5E41-9794-A2E0-252A8628D853}"/>
          </ac:spMkLst>
        </pc:spChg>
        <pc:picChg chg="add mod">
          <ac:chgData name="Baba, Asif" userId="e58a8238-6591-4fd3-a000-f3b3695d4050" providerId="ADAL" clId="{531B12E0-C6BC-43A7-861E-1E904E5F34B5}" dt="2023-07-10T04:25:08.483" v="455" actId="1076"/>
          <ac:picMkLst>
            <pc:docMk/>
            <pc:sldMk cId="453863142" sldId="297"/>
            <ac:picMk id="2050" creationId="{0BBAB0F5-12FB-5204-07E4-908786EBA989}"/>
          </ac:picMkLst>
        </pc:picChg>
      </pc:sldChg>
      <pc:sldChg chg="addSp modSp new mod">
        <pc:chgData name="Baba, Asif" userId="e58a8238-6591-4fd3-a000-f3b3695d4050" providerId="ADAL" clId="{531B12E0-C6BC-43A7-861E-1E904E5F34B5}" dt="2023-07-10T04:28:26.202" v="481" actId="1076"/>
        <pc:sldMkLst>
          <pc:docMk/>
          <pc:sldMk cId="3029055921" sldId="298"/>
        </pc:sldMkLst>
        <pc:spChg chg="mod">
          <ac:chgData name="Baba, Asif" userId="e58a8238-6591-4fd3-a000-f3b3695d4050" providerId="ADAL" clId="{531B12E0-C6BC-43A7-861E-1E904E5F34B5}" dt="2023-07-10T04:28:26.202" v="481" actId="1076"/>
          <ac:spMkLst>
            <pc:docMk/>
            <pc:sldMk cId="3029055921" sldId="298"/>
            <ac:spMk id="2" creationId="{1CA2A602-9494-A5A0-538D-D3C1EAEE373A}"/>
          </ac:spMkLst>
        </pc:spChg>
        <pc:picChg chg="add mod modCrop">
          <ac:chgData name="Baba, Asif" userId="e58a8238-6591-4fd3-a000-f3b3695d4050" providerId="ADAL" clId="{531B12E0-C6BC-43A7-861E-1E904E5F34B5}" dt="2023-07-10T04:28:16.741" v="480" actId="14100"/>
          <ac:picMkLst>
            <pc:docMk/>
            <pc:sldMk cId="3029055921" sldId="298"/>
            <ac:picMk id="6" creationId="{BAF526B5-A9D2-59D8-D41B-A7560EF5770F}"/>
          </ac:picMkLst>
        </pc:picChg>
      </pc:sldChg>
      <pc:sldChg chg="addSp modSp new mod">
        <pc:chgData name="Baba, Asif" userId="e58a8238-6591-4fd3-a000-f3b3695d4050" providerId="ADAL" clId="{531B12E0-C6BC-43A7-861E-1E904E5F34B5}" dt="2023-07-10T04:31:42.525" v="491"/>
        <pc:sldMkLst>
          <pc:docMk/>
          <pc:sldMk cId="3112956984" sldId="299"/>
        </pc:sldMkLst>
        <pc:spChg chg="mod">
          <ac:chgData name="Baba, Asif" userId="e58a8238-6591-4fd3-a000-f3b3695d4050" providerId="ADAL" clId="{531B12E0-C6BC-43A7-861E-1E904E5F34B5}" dt="2023-07-10T04:31:42.525" v="491"/>
          <ac:spMkLst>
            <pc:docMk/>
            <pc:sldMk cId="3112956984" sldId="299"/>
            <ac:spMk id="2" creationId="{390B7069-F8F9-911B-C498-571BAC066C77}"/>
          </ac:spMkLst>
        </pc:spChg>
        <pc:picChg chg="add mod modCrop">
          <ac:chgData name="Baba, Asif" userId="e58a8238-6591-4fd3-a000-f3b3695d4050" providerId="ADAL" clId="{531B12E0-C6BC-43A7-861E-1E904E5F34B5}" dt="2023-07-10T04:31:27.839" v="490" actId="1038"/>
          <ac:picMkLst>
            <pc:docMk/>
            <pc:sldMk cId="3112956984" sldId="299"/>
            <ac:picMk id="6" creationId="{14FDB260-9CC5-748D-7CF5-1699C53F3E94}"/>
          </ac:picMkLst>
        </pc:picChg>
      </pc:sldChg>
      <pc:sldChg chg="addSp delSp modSp new mod">
        <pc:chgData name="Baba, Asif" userId="e58a8238-6591-4fd3-a000-f3b3695d4050" providerId="ADAL" clId="{531B12E0-C6BC-43A7-861E-1E904E5F34B5}" dt="2023-07-10T04:41:32.350" v="550" actId="1076"/>
        <pc:sldMkLst>
          <pc:docMk/>
          <pc:sldMk cId="2772695401" sldId="300"/>
        </pc:sldMkLst>
        <pc:spChg chg="del">
          <ac:chgData name="Baba, Asif" userId="e58a8238-6591-4fd3-a000-f3b3695d4050" providerId="ADAL" clId="{531B12E0-C6BC-43A7-861E-1E904E5F34B5}" dt="2023-07-10T04:41:27.984" v="548"/>
          <ac:spMkLst>
            <pc:docMk/>
            <pc:sldMk cId="2772695401" sldId="300"/>
            <ac:spMk id="2" creationId="{11A34754-83E0-393E-307B-2FA6186125B9}"/>
          </ac:spMkLst>
        </pc:spChg>
        <pc:spChg chg="add mod">
          <ac:chgData name="Baba, Asif" userId="e58a8238-6591-4fd3-a000-f3b3695d4050" providerId="ADAL" clId="{531B12E0-C6BC-43A7-861E-1E904E5F34B5}" dt="2023-07-10T04:41:32.350" v="550" actId="1076"/>
          <ac:spMkLst>
            <pc:docMk/>
            <pc:sldMk cId="2772695401" sldId="300"/>
            <ac:spMk id="7" creationId="{A42DCA22-B99D-4692-4303-B77ACDA3FFCA}"/>
          </ac:spMkLst>
        </pc:spChg>
        <pc:picChg chg="add mod modCrop">
          <ac:chgData name="Baba, Asif" userId="e58a8238-6591-4fd3-a000-f3b3695d4050" providerId="ADAL" clId="{531B12E0-C6BC-43A7-861E-1E904E5F34B5}" dt="2023-07-10T04:41:18.057" v="547" actId="1037"/>
          <ac:picMkLst>
            <pc:docMk/>
            <pc:sldMk cId="2772695401" sldId="300"/>
            <ac:picMk id="6" creationId="{8866433F-4BF4-8A26-D73A-8DC0FA08D0CD}"/>
          </ac:picMkLst>
        </pc:picChg>
      </pc:sldChg>
      <pc:sldChg chg="addSp modSp new mod">
        <pc:chgData name="Baba, Asif" userId="e58a8238-6591-4fd3-a000-f3b3695d4050" providerId="ADAL" clId="{531B12E0-C6BC-43A7-861E-1E904E5F34B5}" dt="2023-07-10T04:45:02.048" v="588" actId="1076"/>
        <pc:sldMkLst>
          <pc:docMk/>
          <pc:sldMk cId="1436626475" sldId="301"/>
        </pc:sldMkLst>
        <pc:spChg chg="mod">
          <ac:chgData name="Baba, Asif" userId="e58a8238-6591-4fd3-a000-f3b3695d4050" providerId="ADAL" clId="{531B12E0-C6BC-43A7-861E-1E904E5F34B5}" dt="2023-07-10T04:43:28.972" v="578" actId="20577"/>
          <ac:spMkLst>
            <pc:docMk/>
            <pc:sldMk cId="1436626475" sldId="301"/>
            <ac:spMk id="2" creationId="{D559E6D4-36E1-A84E-E12F-8E944D566081}"/>
          </ac:spMkLst>
        </pc:spChg>
        <pc:picChg chg="add mod modCrop">
          <ac:chgData name="Baba, Asif" userId="e58a8238-6591-4fd3-a000-f3b3695d4050" providerId="ADAL" clId="{531B12E0-C6BC-43A7-861E-1E904E5F34B5}" dt="2023-07-10T04:45:02.048" v="588" actId="1076"/>
          <ac:picMkLst>
            <pc:docMk/>
            <pc:sldMk cId="1436626475" sldId="301"/>
            <ac:picMk id="6" creationId="{A7DBFB28-14E0-E727-B46A-C61238C2CED1}"/>
          </ac:picMkLst>
        </pc:picChg>
      </pc:sldChg>
      <pc:sldChg chg="addSp delSp modSp new mod">
        <pc:chgData name="Baba, Asif" userId="e58a8238-6591-4fd3-a000-f3b3695d4050" providerId="ADAL" clId="{531B12E0-C6BC-43A7-861E-1E904E5F34B5}" dt="2023-07-10T04:50:02.958" v="610" actId="1076"/>
        <pc:sldMkLst>
          <pc:docMk/>
          <pc:sldMk cId="3510568250" sldId="302"/>
        </pc:sldMkLst>
        <pc:spChg chg="del">
          <ac:chgData name="Baba, Asif" userId="e58a8238-6591-4fd3-a000-f3b3695d4050" providerId="ADAL" clId="{531B12E0-C6BC-43A7-861E-1E904E5F34B5}" dt="2023-07-10T04:49:40.730" v="599"/>
          <ac:spMkLst>
            <pc:docMk/>
            <pc:sldMk cId="3510568250" sldId="302"/>
            <ac:spMk id="2" creationId="{51E57E1F-F768-5214-89BF-11DA82519E2F}"/>
          </ac:spMkLst>
        </pc:spChg>
        <pc:spChg chg="add mod">
          <ac:chgData name="Baba, Asif" userId="e58a8238-6591-4fd3-a000-f3b3695d4050" providerId="ADAL" clId="{531B12E0-C6BC-43A7-861E-1E904E5F34B5}" dt="2023-07-10T04:49:49.463" v="608" actId="20577"/>
          <ac:spMkLst>
            <pc:docMk/>
            <pc:sldMk cId="3510568250" sldId="302"/>
            <ac:spMk id="7" creationId="{DB767FE1-2945-9E5B-0271-179138ABDBEB}"/>
          </ac:spMkLst>
        </pc:spChg>
        <pc:picChg chg="add mod modCrop">
          <ac:chgData name="Baba, Asif" userId="e58a8238-6591-4fd3-a000-f3b3695d4050" providerId="ADAL" clId="{531B12E0-C6BC-43A7-861E-1E904E5F34B5}" dt="2023-07-10T04:50:02.958" v="610" actId="1076"/>
          <ac:picMkLst>
            <pc:docMk/>
            <pc:sldMk cId="3510568250" sldId="302"/>
            <ac:picMk id="6" creationId="{0B9CB6AE-3418-47E4-437D-1BCCD9094068}"/>
          </ac:picMkLst>
        </pc:picChg>
      </pc:sldChg>
      <pc:sldChg chg="addSp delSp modSp new mod">
        <pc:chgData name="Baba, Asif" userId="e58a8238-6591-4fd3-a000-f3b3695d4050" providerId="ADAL" clId="{531B12E0-C6BC-43A7-861E-1E904E5F34B5}" dt="2023-07-10T04:51:03.142" v="619"/>
        <pc:sldMkLst>
          <pc:docMk/>
          <pc:sldMk cId="2723348938" sldId="303"/>
        </pc:sldMkLst>
        <pc:spChg chg="del">
          <ac:chgData name="Baba, Asif" userId="e58a8238-6591-4fd3-a000-f3b3695d4050" providerId="ADAL" clId="{531B12E0-C6BC-43A7-861E-1E904E5F34B5}" dt="2023-07-10T04:51:03.142" v="619"/>
          <ac:spMkLst>
            <pc:docMk/>
            <pc:sldMk cId="2723348938" sldId="303"/>
            <ac:spMk id="2" creationId="{55AFE6A5-A579-FF9C-809B-08FF352320C1}"/>
          </ac:spMkLst>
        </pc:spChg>
        <pc:spChg chg="add mod">
          <ac:chgData name="Baba, Asif" userId="e58a8238-6591-4fd3-a000-f3b3695d4050" providerId="ADAL" clId="{531B12E0-C6BC-43A7-861E-1E904E5F34B5}" dt="2023-07-10T04:51:03.142" v="619"/>
          <ac:spMkLst>
            <pc:docMk/>
            <pc:sldMk cId="2723348938" sldId="303"/>
            <ac:spMk id="7" creationId="{A7CD28B3-4349-34AD-AFC1-67982F976844}"/>
          </ac:spMkLst>
        </pc:spChg>
        <pc:picChg chg="add mod modCrop">
          <ac:chgData name="Baba, Asif" userId="e58a8238-6591-4fd3-a000-f3b3695d4050" providerId="ADAL" clId="{531B12E0-C6BC-43A7-861E-1E904E5F34B5}" dt="2023-07-10T04:50:56.242" v="618" actId="1076"/>
          <ac:picMkLst>
            <pc:docMk/>
            <pc:sldMk cId="2723348938" sldId="303"/>
            <ac:picMk id="6" creationId="{90455624-E74D-AEAF-1561-14FB3FA742BC}"/>
          </ac:picMkLst>
        </pc:picChg>
      </pc:sldChg>
      <pc:sldChg chg="addSp modSp new mod">
        <pc:chgData name="Baba, Asif" userId="e58a8238-6591-4fd3-a000-f3b3695d4050" providerId="ADAL" clId="{531B12E0-C6BC-43A7-861E-1E904E5F34B5}" dt="2023-07-10T05:13:37.841" v="702" actId="14100"/>
        <pc:sldMkLst>
          <pc:docMk/>
          <pc:sldMk cId="2919979247" sldId="304"/>
        </pc:sldMkLst>
        <pc:spChg chg="mod">
          <ac:chgData name="Baba, Asif" userId="e58a8238-6591-4fd3-a000-f3b3695d4050" providerId="ADAL" clId="{531B12E0-C6BC-43A7-861E-1E904E5F34B5}" dt="2023-07-10T05:13:37.841" v="702" actId="14100"/>
          <ac:spMkLst>
            <pc:docMk/>
            <pc:sldMk cId="2919979247" sldId="304"/>
            <ac:spMk id="2" creationId="{58749D20-9BC3-C35E-F8A1-2EAEDAFF7327}"/>
          </ac:spMkLst>
        </pc:spChg>
        <pc:picChg chg="add mod">
          <ac:chgData name="Baba, Asif" userId="e58a8238-6591-4fd3-a000-f3b3695d4050" providerId="ADAL" clId="{531B12E0-C6BC-43A7-861E-1E904E5F34B5}" dt="2023-07-10T05:13:06.492" v="654"/>
          <ac:picMkLst>
            <pc:docMk/>
            <pc:sldMk cId="2919979247" sldId="304"/>
            <ac:picMk id="5" creationId="{57B26F66-48BD-8B57-7D76-98A62EA275BF}"/>
          </ac:picMkLst>
        </pc:picChg>
      </pc:sldChg>
      <pc:sldChg chg="addSp modSp new mod modNotesTx">
        <pc:chgData name="Baba, Asif" userId="e58a8238-6591-4fd3-a000-f3b3695d4050" providerId="ADAL" clId="{531B12E0-C6BC-43A7-861E-1E904E5F34B5}" dt="2023-07-10T05:16:25.130" v="806" actId="20577"/>
        <pc:sldMkLst>
          <pc:docMk/>
          <pc:sldMk cId="3720171250" sldId="305"/>
        </pc:sldMkLst>
        <pc:spChg chg="mod">
          <ac:chgData name="Baba, Asif" userId="e58a8238-6591-4fd3-a000-f3b3695d4050" providerId="ADAL" clId="{531B12E0-C6BC-43A7-861E-1E904E5F34B5}" dt="2023-07-10T05:14:52.755" v="727" actId="1076"/>
          <ac:spMkLst>
            <pc:docMk/>
            <pc:sldMk cId="3720171250" sldId="305"/>
            <ac:spMk id="2" creationId="{04C68930-84DB-4100-AAA2-D642B457E9CD}"/>
          </ac:spMkLst>
        </pc:spChg>
        <pc:picChg chg="add mod modCrop">
          <ac:chgData name="Baba, Asif" userId="e58a8238-6591-4fd3-a000-f3b3695d4050" providerId="ADAL" clId="{531B12E0-C6BC-43A7-861E-1E904E5F34B5}" dt="2023-07-10T05:15:26.970" v="736" actId="1076"/>
          <ac:picMkLst>
            <pc:docMk/>
            <pc:sldMk cId="3720171250" sldId="305"/>
            <ac:picMk id="6" creationId="{AF5120C9-5B57-28DC-9D7E-DFA1715CE80F}"/>
          </ac:picMkLst>
        </pc:picChg>
      </pc:sldChg>
      <pc:sldChg chg="addSp modSp new mod">
        <pc:chgData name="Baba, Asif" userId="e58a8238-6591-4fd3-a000-f3b3695d4050" providerId="ADAL" clId="{531B12E0-C6BC-43A7-861E-1E904E5F34B5}" dt="2023-07-10T05:19:03.761" v="857" actId="1076"/>
        <pc:sldMkLst>
          <pc:docMk/>
          <pc:sldMk cId="1635959858" sldId="306"/>
        </pc:sldMkLst>
        <pc:spChg chg="mod">
          <ac:chgData name="Baba, Asif" userId="e58a8238-6591-4fd3-a000-f3b3695d4050" providerId="ADAL" clId="{531B12E0-C6BC-43A7-861E-1E904E5F34B5}" dt="2023-07-10T05:18:31.406" v="848" actId="1076"/>
          <ac:spMkLst>
            <pc:docMk/>
            <pc:sldMk cId="1635959858" sldId="306"/>
            <ac:spMk id="2" creationId="{823D9BAA-869A-5002-491E-E2D445CBA9A9}"/>
          </ac:spMkLst>
        </pc:spChg>
        <pc:picChg chg="add mod modCrop">
          <ac:chgData name="Baba, Asif" userId="e58a8238-6591-4fd3-a000-f3b3695d4050" providerId="ADAL" clId="{531B12E0-C6BC-43A7-861E-1E904E5F34B5}" dt="2023-07-10T05:19:03.761" v="857" actId="1076"/>
          <ac:picMkLst>
            <pc:docMk/>
            <pc:sldMk cId="1635959858" sldId="306"/>
            <ac:picMk id="6" creationId="{8E8A60C5-F85A-92B1-6EE0-A87155CB7EA5}"/>
          </ac:picMkLst>
        </pc:picChg>
      </pc:sldChg>
      <pc:sldChg chg="addSp delSp modSp new mod">
        <pc:chgData name="Baba, Asif" userId="e58a8238-6591-4fd3-a000-f3b3695d4050" providerId="ADAL" clId="{531B12E0-C6BC-43A7-861E-1E904E5F34B5}" dt="2023-07-10T05:26:22.158" v="956" actId="1076"/>
        <pc:sldMkLst>
          <pc:docMk/>
          <pc:sldMk cId="612788744" sldId="307"/>
        </pc:sldMkLst>
        <pc:spChg chg="mod">
          <ac:chgData name="Baba, Asif" userId="e58a8238-6591-4fd3-a000-f3b3695d4050" providerId="ADAL" clId="{531B12E0-C6BC-43A7-861E-1E904E5F34B5}" dt="2023-07-10T05:26:22.158" v="956" actId="1076"/>
          <ac:spMkLst>
            <pc:docMk/>
            <pc:sldMk cId="612788744" sldId="307"/>
            <ac:spMk id="2" creationId="{5083A0E1-70C8-DDD1-FF65-2382562267C5}"/>
          </ac:spMkLst>
        </pc:spChg>
        <pc:picChg chg="add mod modCrop">
          <ac:chgData name="Baba, Asif" userId="e58a8238-6591-4fd3-a000-f3b3695d4050" providerId="ADAL" clId="{531B12E0-C6BC-43A7-861E-1E904E5F34B5}" dt="2023-07-10T05:24:06.364" v="886" actId="1076"/>
          <ac:picMkLst>
            <pc:docMk/>
            <pc:sldMk cId="612788744" sldId="307"/>
            <ac:picMk id="6" creationId="{69112B87-E714-08B6-A5EA-029EAB9E700B}"/>
          </ac:picMkLst>
        </pc:picChg>
        <pc:picChg chg="add mod modCrop">
          <ac:chgData name="Baba, Asif" userId="e58a8238-6591-4fd3-a000-f3b3695d4050" providerId="ADAL" clId="{531B12E0-C6BC-43A7-861E-1E904E5F34B5}" dt="2023-07-10T05:24:35.987" v="891" actId="1076"/>
          <ac:picMkLst>
            <pc:docMk/>
            <pc:sldMk cId="612788744" sldId="307"/>
            <ac:picMk id="8" creationId="{7FFE1F8F-746D-20D2-ADAD-1EFB3DB3106C}"/>
          </ac:picMkLst>
        </pc:picChg>
        <pc:picChg chg="add mod modCrop">
          <ac:chgData name="Baba, Asif" userId="e58a8238-6591-4fd3-a000-f3b3695d4050" providerId="ADAL" clId="{531B12E0-C6BC-43A7-861E-1E904E5F34B5}" dt="2023-07-10T05:25:13.050" v="898" actId="1035"/>
          <ac:picMkLst>
            <pc:docMk/>
            <pc:sldMk cId="612788744" sldId="307"/>
            <ac:picMk id="10" creationId="{E5BD1987-A65D-4DD7-5E55-7A3B58D4C135}"/>
          </ac:picMkLst>
        </pc:picChg>
        <pc:picChg chg="add del mod modCrop">
          <ac:chgData name="Baba, Asif" userId="e58a8238-6591-4fd3-a000-f3b3695d4050" providerId="ADAL" clId="{531B12E0-C6BC-43A7-861E-1E904E5F34B5}" dt="2023-07-10T05:23:37.915" v="878" actId="478"/>
          <ac:picMkLst>
            <pc:docMk/>
            <pc:sldMk cId="612788744" sldId="307"/>
            <ac:picMk id="12" creationId="{479C2A62-0E9B-04D4-FC90-71F2290770CA}"/>
          </ac:picMkLst>
        </pc:picChg>
        <pc:picChg chg="add mod modCrop">
          <ac:chgData name="Baba, Asif" userId="e58a8238-6591-4fd3-a000-f3b3695d4050" providerId="ADAL" clId="{531B12E0-C6BC-43A7-861E-1E904E5F34B5}" dt="2023-07-10T05:25:18.532" v="901" actId="1036"/>
          <ac:picMkLst>
            <pc:docMk/>
            <pc:sldMk cId="612788744" sldId="307"/>
            <ac:picMk id="14" creationId="{58569755-185D-5798-0F8D-10420A51FB3E}"/>
          </ac:picMkLst>
        </pc:picChg>
      </pc:sldChg>
      <pc:sldChg chg="addSp delSp modSp new mod">
        <pc:chgData name="Baba, Asif" userId="e58a8238-6591-4fd3-a000-f3b3695d4050" providerId="ADAL" clId="{531B12E0-C6BC-43A7-861E-1E904E5F34B5}" dt="2023-07-10T05:48:19.820" v="1096" actId="1076"/>
        <pc:sldMkLst>
          <pc:docMk/>
          <pc:sldMk cId="684416630" sldId="308"/>
        </pc:sldMkLst>
        <pc:spChg chg="del">
          <ac:chgData name="Baba, Asif" userId="e58a8238-6591-4fd3-a000-f3b3695d4050" providerId="ADAL" clId="{531B12E0-C6BC-43A7-861E-1E904E5F34B5}" dt="2023-07-10T05:48:17.128" v="1095"/>
          <ac:spMkLst>
            <pc:docMk/>
            <pc:sldMk cId="684416630" sldId="308"/>
            <ac:spMk id="2" creationId="{2F3D0337-4A16-56FF-991F-4875056C6AD4}"/>
          </ac:spMkLst>
        </pc:spChg>
        <pc:spChg chg="add mod">
          <ac:chgData name="Baba, Asif" userId="e58a8238-6591-4fd3-a000-f3b3695d4050" providerId="ADAL" clId="{531B12E0-C6BC-43A7-861E-1E904E5F34B5}" dt="2023-07-10T05:48:19.820" v="1096" actId="1076"/>
          <ac:spMkLst>
            <pc:docMk/>
            <pc:sldMk cId="684416630" sldId="308"/>
            <ac:spMk id="19" creationId="{131075D5-A7E6-A20E-88E0-A28F85B1CFE1}"/>
          </ac:spMkLst>
        </pc:spChg>
        <pc:picChg chg="add del">
          <ac:chgData name="Baba, Asif" userId="e58a8238-6591-4fd3-a000-f3b3695d4050" providerId="ADAL" clId="{531B12E0-C6BC-43A7-861E-1E904E5F34B5}" dt="2023-07-10T05:27:27.666" v="959" actId="22"/>
          <ac:picMkLst>
            <pc:docMk/>
            <pc:sldMk cId="684416630" sldId="308"/>
            <ac:picMk id="6" creationId="{76483172-C42E-B638-DEBB-C2DDEAB38DC2}"/>
          </ac:picMkLst>
        </pc:picChg>
        <pc:picChg chg="add mod modCrop">
          <ac:chgData name="Baba, Asif" userId="e58a8238-6591-4fd3-a000-f3b3695d4050" providerId="ADAL" clId="{531B12E0-C6BC-43A7-861E-1E904E5F34B5}" dt="2023-07-10T05:29:40.449" v="976" actId="1076"/>
          <ac:picMkLst>
            <pc:docMk/>
            <pc:sldMk cId="684416630" sldId="308"/>
            <ac:picMk id="8" creationId="{67B81654-0A06-CC94-F5F2-0AEC3DB6EACE}"/>
          </ac:picMkLst>
        </pc:picChg>
        <pc:picChg chg="add mod modCrop">
          <ac:chgData name="Baba, Asif" userId="e58a8238-6591-4fd3-a000-f3b3695d4050" providerId="ADAL" clId="{531B12E0-C6BC-43A7-861E-1E904E5F34B5}" dt="2023-07-10T05:29:47.947" v="979" actId="1076"/>
          <ac:picMkLst>
            <pc:docMk/>
            <pc:sldMk cId="684416630" sldId="308"/>
            <ac:picMk id="10" creationId="{AA4CC40C-4852-E5B5-E5AF-3021D4DD7D82}"/>
          </ac:picMkLst>
        </pc:picChg>
        <pc:picChg chg="add mod modCrop">
          <ac:chgData name="Baba, Asif" userId="e58a8238-6591-4fd3-a000-f3b3695d4050" providerId="ADAL" clId="{531B12E0-C6BC-43A7-861E-1E904E5F34B5}" dt="2023-07-10T05:32:52.395" v="998" actId="1076"/>
          <ac:picMkLst>
            <pc:docMk/>
            <pc:sldMk cId="684416630" sldId="308"/>
            <ac:picMk id="12" creationId="{90EF1659-3AF4-B00A-7E4A-085C39CF04F1}"/>
          </ac:picMkLst>
        </pc:picChg>
        <pc:picChg chg="add mod modCrop">
          <ac:chgData name="Baba, Asif" userId="e58a8238-6591-4fd3-a000-f3b3695d4050" providerId="ADAL" clId="{531B12E0-C6BC-43A7-861E-1E904E5F34B5}" dt="2023-07-10T05:33:02.531" v="1001" actId="1076"/>
          <ac:picMkLst>
            <pc:docMk/>
            <pc:sldMk cId="684416630" sldId="308"/>
            <ac:picMk id="14" creationId="{D561E32E-901A-D652-42B4-F3624DA8EE60}"/>
          </ac:picMkLst>
        </pc:picChg>
        <pc:picChg chg="add mod modCrop">
          <ac:chgData name="Baba, Asif" userId="e58a8238-6591-4fd3-a000-f3b3695d4050" providerId="ADAL" clId="{531B12E0-C6BC-43A7-861E-1E904E5F34B5}" dt="2023-07-10T05:34:21.297" v="1017" actId="1076"/>
          <ac:picMkLst>
            <pc:docMk/>
            <pc:sldMk cId="684416630" sldId="308"/>
            <ac:picMk id="16" creationId="{E250EFF4-5857-809D-86EB-8F6F75E707ED}"/>
          </ac:picMkLst>
        </pc:picChg>
        <pc:picChg chg="add mod modCrop">
          <ac:chgData name="Baba, Asif" userId="e58a8238-6591-4fd3-a000-f3b3695d4050" providerId="ADAL" clId="{531B12E0-C6BC-43A7-861E-1E904E5F34B5}" dt="2023-07-10T05:34:31.102" v="1019" actId="1076"/>
          <ac:picMkLst>
            <pc:docMk/>
            <pc:sldMk cId="684416630" sldId="308"/>
            <ac:picMk id="18" creationId="{36B67F4A-C17E-2B86-1485-690A4220C5D1}"/>
          </ac:picMkLst>
        </pc:picChg>
      </pc:sldChg>
      <pc:sldChg chg="addSp modSp new mod">
        <pc:chgData name="Baba, Asif" userId="e58a8238-6591-4fd3-a000-f3b3695d4050" providerId="ADAL" clId="{531B12E0-C6BC-43A7-861E-1E904E5F34B5}" dt="2023-07-10T05:48:05.794" v="1094" actId="1076"/>
        <pc:sldMkLst>
          <pc:docMk/>
          <pc:sldMk cId="3400658750" sldId="309"/>
        </pc:sldMkLst>
        <pc:spChg chg="mod">
          <ac:chgData name="Baba, Asif" userId="e58a8238-6591-4fd3-a000-f3b3695d4050" providerId="ADAL" clId="{531B12E0-C6BC-43A7-861E-1E904E5F34B5}" dt="2023-07-10T05:48:05.794" v="1094" actId="1076"/>
          <ac:spMkLst>
            <pc:docMk/>
            <pc:sldMk cId="3400658750" sldId="309"/>
            <ac:spMk id="2" creationId="{C221A327-645A-F98E-B548-2B32CA88EEB5}"/>
          </ac:spMkLst>
        </pc:spChg>
        <pc:picChg chg="add mod modCrop">
          <ac:chgData name="Baba, Asif" userId="e58a8238-6591-4fd3-a000-f3b3695d4050" providerId="ADAL" clId="{531B12E0-C6BC-43A7-861E-1E904E5F34B5}" dt="2023-07-10T05:46:43.136" v="1058" actId="1076"/>
          <ac:picMkLst>
            <pc:docMk/>
            <pc:sldMk cId="3400658750" sldId="309"/>
            <ac:picMk id="6" creationId="{61FDFE2B-FDF8-6D7F-E8E1-33479E02BC51}"/>
          </ac:picMkLst>
        </pc:picChg>
        <pc:picChg chg="add mod modCrop">
          <ac:chgData name="Baba, Asif" userId="e58a8238-6591-4fd3-a000-f3b3695d4050" providerId="ADAL" clId="{531B12E0-C6BC-43A7-861E-1E904E5F34B5}" dt="2023-07-10T05:45:52.313" v="1050" actId="1076"/>
          <ac:picMkLst>
            <pc:docMk/>
            <pc:sldMk cId="3400658750" sldId="309"/>
            <ac:picMk id="8" creationId="{F94ABDC5-6230-C7AA-E0BC-56B529B367A2}"/>
          </ac:picMkLst>
        </pc:picChg>
        <pc:picChg chg="add mod modCrop">
          <ac:chgData name="Baba, Asif" userId="e58a8238-6591-4fd3-a000-f3b3695d4050" providerId="ADAL" clId="{531B12E0-C6BC-43A7-861E-1E904E5F34B5}" dt="2023-07-10T05:45:45.358" v="1047" actId="1076"/>
          <ac:picMkLst>
            <pc:docMk/>
            <pc:sldMk cId="3400658750" sldId="309"/>
            <ac:picMk id="10" creationId="{B3CA24E5-86D7-2755-E8C5-CF377DA7C598}"/>
          </ac:picMkLst>
        </pc:picChg>
        <pc:picChg chg="add mod modCrop">
          <ac:chgData name="Baba, Asif" userId="e58a8238-6591-4fd3-a000-f3b3695d4050" providerId="ADAL" clId="{531B12E0-C6BC-43A7-861E-1E904E5F34B5}" dt="2023-07-10T05:46:21.578" v="1054" actId="1076"/>
          <ac:picMkLst>
            <pc:docMk/>
            <pc:sldMk cId="3400658750" sldId="309"/>
            <ac:picMk id="11" creationId="{4666C6E5-8FC5-6B15-7735-95906705408F}"/>
          </ac:picMkLst>
        </pc:picChg>
      </pc:sldChg>
      <pc:sldChg chg="addSp modSp new mod ord">
        <pc:chgData name="Baba, Asif" userId="e58a8238-6591-4fd3-a000-f3b3695d4050" providerId="ADAL" clId="{531B12E0-C6BC-43A7-861E-1E904E5F34B5}" dt="2023-07-11T23:33:35.766" v="1122"/>
        <pc:sldMkLst>
          <pc:docMk/>
          <pc:sldMk cId="3779418525" sldId="313"/>
        </pc:sldMkLst>
        <pc:spChg chg="mod">
          <ac:chgData name="Baba, Asif" userId="e58a8238-6591-4fd3-a000-f3b3695d4050" providerId="ADAL" clId="{531B12E0-C6BC-43A7-861E-1E904E5F34B5}" dt="2023-07-11T23:33:27.468" v="1120" actId="20577"/>
          <ac:spMkLst>
            <pc:docMk/>
            <pc:sldMk cId="3779418525" sldId="313"/>
            <ac:spMk id="2" creationId="{9C5B330E-674C-2FF6-05DB-11293C5DF75F}"/>
          </ac:spMkLst>
        </pc:spChg>
        <pc:picChg chg="add mod modCrop">
          <ac:chgData name="Baba, Asif" userId="e58a8238-6591-4fd3-a000-f3b3695d4050" providerId="ADAL" clId="{531B12E0-C6BC-43A7-861E-1E904E5F34B5}" dt="2023-07-11T23:33:09.880" v="1112" actId="1076"/>
          <ac:picMkLst>
            <pc:docMk/>
            <pc:sldMk cId="3779418525" sldId="313"/>
            <ac:picMk id="6" creationId="{6F60D315-E16D-5A10-7E1C-A818F5AE1E33}"/>
          </ac:picMkLst>
        </pc:picChg>
      </pc:sldChg>
      <pc:sldChg chg="addSp delSp modSp new mod">
        <pc:chgData name="Baba, Asif" userId="e58a8238-6591-4fd3-a000-f3b3695d4050" providerId="ADAL" clId="{531B12E0-C6BC-43A7-861E-1E904E5F34B5}" dt="2023-07-11T23:37:08.665" v="1150" actId="14100"/>
        <pc:sldMkLst>
          <pc:docMk/>
          <pc:sldMk cId="1174550632" sldId="314"/>
        </pc:sldMkLst>
        <pc:spChg chg="del">
          <ac:chgData name="Baba, Asif" userId="e58a8238-6591-4fd3-a000-f3b3695d4050" providerId="ADAL" clId="{531B12E0-C6BC-43A7-861E-1E904E5F34B5}" dt="2023-07-11T23:35:02.781" v="1132"/>
          <ac:spMkLst>
            <pc:docMk/>
            <pc:sldMk cId="1174550632" sldId="314"/>
            <ac:spMk id="2" creationId="{32980097-57FB-C71C-9547-8973E867751E}"/>
          </ac:spMkLst>
        </pc:spChg>
        <pc:spChg chg="add mod">
          <ac:chgData name="Baba, Asif" userId="e58a8238-6591-4fd3-a000-f3b3695d4050" providerId="ADAL" clId="{531B12E0-C6BC-43A7-861E-1E904E5F34B5}" dt="2023-07-11T23:35:02.781" v="1132"/>
          <ac:spMkLst>
            <pc:docMk/>
            <pc:sldMk cId="1174550632" sldId="314"/>
            <ac:spMk id="7" creationId="{96336BE5-9158-2DC9-05B4-929CC58670C2}"/>
          </ac:spMkLst>
        </pc:spChg>
        <pc:picChg chg="add del mod modCrop">
          <ac:chgData name="Baba, Asif" userId="e58a8238-6591-4fd3-a000-f3b3695d4050" providerId="ADAL" clId="{531B12E0-C6BC-43A7-861E-1E904E5F34B5}" dt="2023-07-11T23:36:31.335" v="1142" actId="478"/>
          <ac:picMkLst>
            <pc:docMk/>
            <pc:sldMk cId="1174550632" sldId="314"/>
            <ac:picMk id="6" creationId="{A7F13A24-CB71-1D1B-B16B-43FFE38AA95C}"/>
          </ac:picMkLst>
        </pc:picChg>
        <pc:picChg chg="add mod modCrop">
          <ac:chgData name="Baba, Asif" userId="e58a8238-6591-4fd3-a000-f3b3695d4050" providerId="ADAL" clId="{531B12E0-C6BC-43A7-861E-1E904E5F34B5}" dt="2023-07-11T23:37:08.665" v="1150" actId="14100"/>
          <ac:picMkLst>
            <pc:docMk/>
            <pc:sldMk cId="1174550632" sldId="314"/>
            <ac:picMk id="9" creationId="{AF7F82F2-E0AC-0D9D-0A1C-24F936614338}"/>
          </ac:picMkLst>
        </pc:picChg>
      </pc:sldChg>
      <pc:sldChg chg="addSp delSp modSp new mod">
        <pc:chgData name="Baba, Asif" userId="e58a8238-6591-4fd3-a000-f3b3695d4050" providerId="ADAL" clId="{531B12E0-C6BC-43A7-861E-1E904E5F34B5}" dt="2023-07-11T23:37:38.788" v="1153"/>
        <pc:sldMkLst>
          <pc:docMk/>
          <pc:sldMk cId="2382112669" sldId="315"/>
        </pc:sldMkLst>
        <pc:spChg chg="del">
          <ac:chgData name="Baba, Asif" userId="e58a8238-6591-4fd3-a000-f3b3695d4050" providerId="ADAL" clId="{531B12E0-C6BC-43A7-861E-1E904E5F34B5}" dt="2023-07-11T23:37:38.788" v="1153"/>
          <ac:spMkLst>
            <pc:docMk/>
            <pc:sldMk cId="2382112669" sldId="315"/>
            <ac:spMk id="2" creationId="{191D631E-3FB4-AA32-4A66-103DBE22104B}"/>
          </ac:spMkLst>
        </pc:spChg>
        <pc:spChg chg="add mod">
          <ac:chgData name="Baba, Asif" userId="e58a8238-6591-4fd3-a000-f3b3695d4050" providerId="ADAL" clId="{531B12E0-C6BC-43A7-861E-1E904E5F34B5}" dt="2023-07-11T23:37:38.788" v="1153"/>
          <ac:spMkLst>
            <pc:docMk/>
            <pc:sldMk cId="2382112669" sldId="315"/>
            <ac:spMk id="9" creationId="{623BDBF8-B0D1-3031-815B-38696D8F5491}"/>
          </ac:spMkLst>
        </pc:spChg>
        <pc:picChg chg="add mod modCrop">
          <ac:chgData name="Baba, Asif" userId="e58a8238-6591-4fd3-a000-f3b3695d4050" providerId="ADAL" clId="{531B12E0-C6BC-43A7-861E-1E904E5F34B5}" dt="2023-07-11T23:36:08.614" v="1141" actId="1076"/>
          <ac:picMkLst>
            <pc:docMk/>
            <pc:sldMk cId="2382112669" sldId="315"/>
            <ac:picMk id="6" creationId="{69D50214-341E-161A-18BD-BCF5D686A54A}"/>
          </ac:picMkLst>
        </pc:picChg>
        <pc:picChg chg="add del">
          <ac:chgData name="Baba, Asif" userId="e58a8238-6591-4fd3-a000-f3b3695d4050" providerId="ADAL" clId="{531B12E0-C6BC-43A7-861E-1E904E5F34B5}" dt="2023-07-11T23:37:31.170" v="1152" actId="22"/>
          <ac:picMkLst>
            <pc:docMk/>
            <pc:sldMk cId="2382112669" sldId="315"/>
            <ac:picMk id="8" creationId="{C4A84DBB-0F49-F77C-9F4C-782819014581}"/>
          </ac:picMkLst>
        </pc:picChg>
      </pc:sldChg>
      <pc:sldChg chg="addSp modSp new mod">
        <pc:chgData name="Baba, Asif" userId="e58a8238-6591-4fd3-a000-f3b3695d4050" providerId="ADAL" clId="{531B12E0-C6BC-43A7-861E-1E904E5F34B5}" dt="2023-07-12T04:00:51.329" v="1259" actId="20577"/>
        <pc:sldMkLst>
          <pc:docMk/>
          <pc:sldMk cId="18026561" sldId="316"/>
        </pc:sldMkLst>
        <pc:spChg chg="mod">
          <ac:chgData name="Baba, Asif" userId="e58a8238-6591-4fd3-a000-f3b3695d4050" providerId="ADAL" clId="{531B12E0-C6BC-43A7-861E-1E904E5F34B5}" dt="2023-07-12T03:58:37.408" v="1163" actId="20577"/>
          <ac:spMkLst>
            <pc:docMk/>
            <pc:sldMk cId="18026561" sldId="316"/>
            <ac:spMk id="2" creationId="{B167759F-2060-952B-E7B2-5ACE2D6EEB38}"/>
          </ac:spMkLst>
        </pc:spChg>
        <pc:spChg chg="add mod">
          <ac:chgData name="Baba, Asif" userId="e58a8238-6591-4fd3-a000-f3b3695d4050" providerId="ADAL" clId="{531B12E0-C6BC-43A7-861E-1E904E5F34B5}" dt="2023-07-12T04:00:51.329" v="1259" actId="20577"/>
          <ac:spMkLst>
            <pc:docMk/>
            <pc:sldMk cId="18026561" sldId="316"/>
            <ac:spMk id="4" creationId="{146FD2CB-DB5B-2CAB-47F2-98D3600BFE2D}"/>
          </ac:spMkLst>
        </pc:spChg>
      </pc:sldChg>
      <pc:sldChg chg="addSp modSp new mod">
        <pc:chgData name="Baba, Asif" userId="e58a8238-6591-4fd3-a000-f3b3695d4050" providerId="ADAL" clId="{531B12E0-C6BC-43A7-861E-1E904E5F34B5}" dt="2023-07-12T04:09:53.310" v="1417" actId="14100"/>
        <pc:sldMkLst>
          <pc:docMk/>
          <pc:sldMk cId="1084545205" sldId="317"/>
        </pc:sldMkLst>
        <pc:spChg chg="mod">
          <ac:chgData name="Baba, Asif" userId="e58a8238-6591-4fd3-a000-f3b3695d4050" providerId="ADAL" clId="{531B12E0-C6BC-43A7-861E-1E904E5F34B5}" dt="2023-07-12T04:03:54.176" v="1359" actId="1076"/>
          <ac:spMkLst>
            <pc:docMk/>
            <pc:sldMk cId="1084545205" sldId="317"/>
            <ac:spMk id="2" creationId="{63B5F2D5-2110-169C-8300-943F846965D1}"/>
          </ac:spMkLst>
        </pc:spChg>
        <pc:spChg chg="add mod">
          <ac:chgData name="Baba, Asif" userId="e58a8238-6591-4fd3-a000-f3b3695d4050" providerId="ADAL" clId="{531B12E0-C6BC-43A7-861E-1E904E5F34B5}" dt="2023-07-12T04:09:53.310" v="1417" actId="14100"/>
          <ac:spMkLst>
            <pc:docMk/>
            <pc:sldMk cId="1084545205" sldId="317"/>
            <ac:spMk id="4" creationId="{06E69B64-D4A9-F4D8-91B4-BD805595B5ED}"/>
          </ac:spMkLst>
        </pc:spChg>
      </pc:sldChg>
      <pc:sldChg chg="modSp add mod">
        <pc:chgData name="Baba, Asif" userId="e58a8238-6591-4fd3-a000-f3b3695d4050" providerId="ADAL" clId="{531B12E0-C6BC-43A7-861E-1E904E5F34B5}" dt="2023-07-12T04:09:39.259" v="1414" actId="1076"/>
        <pc:sldMkLst>
          <pc:docMk/>
          <pc:sldMk cId="2935264982" sldId="318"/>
        </pc:sldMkLst>
        <pc:spChg chg="mod">
          <ac:chgData name="Baba, Asif" userId="e58a8238-6591-4fd3-a000-f3b3695d4050" providerId="ADAL" clId="{531B12E0-C6BC-43A7-861E-1E904E5F34B5}" dt="2023-07-12T04:09:39.259" v="1414" actId="1076"/>
          <ac:spMkLst>
            <pc:docMk/>
            <pc:sldMk cId="2935264982" sldId="318"/>
            <ac:spMk id="4" creationId="{06E69B64-D4A9-F4D8-91B4-BD805595B5ED}"/>
          </ac:spMkLst>
        </pc:spChg>
      </pc:sldChg>
      <pc:sldChg chg="addSp modSp new mod">
        <pc:chgData name="Baba, Asif" userId="e58a8238-6591-4fd3-a000-f3b3695d4050" providerId="ADAL" clId="{531B12E0-C6BC-43A7-861E-1E904E5F34B5}" dt="2023-07-12T04:21:06.558" v="1481" actId="14100"/>
        <pc:sldMkLst>
          <pc:docMk/>
          <pc:sldMk cId="842111772" sldId="319"/>
        </pc:sldMkLst>
        <pc:spChg chg="mod">
          <ac:chgData name="Baba, Asif" userId="e58a8238-6591-4fd3-a000-f3b3695d4050" providerId="ADAL" clId="{531B12E0-C6BC-43A7-861E-1E904E5F34B5}" dt="2023-07-12T04:20:49.955" v="1478" actId="2711"/>
          <ac:spMkLst>
            <pc:docMk/>
            <pc:sldMk cId="842111772" sldId="319"/>
            <ac:spMk id="2" creationId="{C7D7779F-CBB8-8DE9-ABA7-55FF9A2DAB2C}"/>
          </ac:spMkLst>
        </pc:spChg>
        <pc:spChg chg="mod">
          <ac:chgData name="Baba, Asif" userId="e58a8238-6591-4fd3-a000-f3b3695d4050" providerId="ADAL" clId="{531B12E0-C6BC-43A7-861E-1E904E5F34B5}" dt="2023-07-12T04:20:49.955" v="1478" actId="2711"/>
          <ac:spMkLst>
            <pc:docMk/>
            <pc:sldMk cId="842111772" sldId="319"/>
            <ac:spMk id="3" creationId="{0AF189B3-8E78-8EDF-2449-158E4B667F01}"/>
          </ac:spMkLst>
        </pc:spChg>
        <pc:spChg chg="add mod">
          <ac:chgData name="Baba, Asif" userId="e58a8238-6591-4fd3-a000-f3b3695d4050" providerId="ADAL" clId="{531B12E0-C6BC-43A7-861E-1E904E5F34B5}" dt="2023-07-12T04:21:06.558" v="1481" actId="14100"/>
          <ac:spMkLst>
            <pc:docMk/>
            <pc:sldMk cId="842111772" sldId="319"/>
            <ac:spMk id="5" creationId="{474782D6-FB51-11CF-D706-E65F74651C18}"/>
          </ac:spMkLst>
        </pc:spChg>
      </pc:sldChg>
      <pc:sldChg chg="addSp modSp new mod">
        <pc:chgData name="Baba, Asif" userId="e58a8238-6591-4fd3-a000-f3b3695d4050" providerId="ADAL" clId="{531B12E0-C6BC-43A7-861E-1E904E5F34B5}" dt="2023-07-12T04:25:33.745" v="1516" actId="20577"/>
        <pc:sldMkLst>
          <pc:docMk/>
          <pc:sldMk cId="3634167233" sldId="320"/>
        </pc:sldMkLst>
        <pc:spChg chg="mod">
          <ac:chgData name="Baba, Asif" userId="e58a8238-6591-4fd3-a000-f3b3695d4050" providerId="ADAL" clId="{531B12E0-C6BC-43A7-861E-1E904E5F34B5}" dt="2023-07-12T04:24:20.525" v="1497"/>
          <ac:spMkLst>
            <pc:docMk/>
            <pc:sldMk cId="3634167233" sldId="320"/>
            <ac:spMk id="2" creationId="{92394B29-E101-0FEF-845D-3C87E1B1E4FD}"/>
          </ac:spMkLst>
        </pc:spChg>
        <pc:spChg chg="add mod">
          <ac:chgData name="Baba, Asif" userId="e58a8238-6591-4fd3-a000-f3b3695d4050" providerId="ADAL" clId="{531B12E0-C6BC-43A7-861E-1E904E5F34B5}" dt="2023-07-12T04:25:33.745" v="1516" actId="20577"/>
          <ac:spMkLst>
            <pc:docMk/>
            <pc:sldMk cId="3634167233" sldId="320"/>
            <ac:spMk id="5" creationId="{3D012E97-F7C5-DA47-E3F7-23B848A71350}"/>
          </ac:spMkLst>
        </pc:spChg>
      </pc:sldChg>
      <pc:sldChg chg="addSp modSp new mod">
        <pc:chgData name="Baba, Asif" userId="e58a8238-6591-4fd3-a000-f3b3695d4050" providerId="ADAL" clId="{531B12E0-C6BC-43A7-861E-1E904E5F34B5}" dt="2023-07-12T04:27:04.368" v="1539" actId="1076"/>
        <pc:sldMkLst>
          <pc:docMk/>
          <pc:sldMk cId="2194723612" sldId="321"/>
        </pc:sldMkLst>
        <pc:spChg chg="mod">
          <ac:chgData name="Baba, Asif" userId="e58a8238-6591-4fd3-a000-f3b3695d4050" providerId="ADAL" clId="{531B12E0-C6BC-43A7-861E-1E904E5F34B5}" dt="2023-07-12T04:27:04.368" v="1539" actId="1076"/>
          <ac:spMkLst>
            <pc:docMk/>
            <pc:sldMk cId="2194723612" sldId="321"/>
            <ac:spMk id="2" creationId="{61DE6830-33F1-37EB-920F-B686F77EB32F}"/>
          </ac:spMkLst>
        </pc:spChg>
        <pc:picChg chg="add mod modCrop">
          <ac:chgData name="Baba, Asif" userId="e58a8238-6591-4fd3-a000-f3b3695d4050" providerId="ADAL" clId="{531B12E0-C6BC-43A7-861E-1E904E5F34B5}" dt="2023-07-12T04:26:45.821" v="1525" actId="1076"/>
          <ac:picMkLst>
            <pc:docMk/>
            <pc:sldMk cId="2194723612" sldId="321"/>
            <ac:picMk id="5" creationId="{D66F3878-5590-7F20-D628-C20B4785BFF4}"/>
          </ac:picMkLst>
        </pc:picChg>
      </pc:sldChg>
      <pc:sldChg chg="addSp modSp new mod">
        <pc:chgData name="Baba, Asif" userId="e58a8238-6591-4fd3-a000-f3b3695d4050" providerId="ADAL" clId="{531B12E0-C6BC-43A7-861E-1E904E5F34B5}" dt="2023-07-12T04:29:50.191" v="1602" actId="20577"/>
        <pc:sldMkLst>
          <pc:docMk/>
          <pc:sldMk cId="1611246574" sldId="322"/>
        </pc:sldMkLst>
        <pc:spChg chg="mod">
          <ac:chgData name="Baba, Asif" userId="e58a8238-6591-4fd3-a000-f3b3695d4050" providerId="ADAL" clId="{531B12E0-C6BC-43A7-861E-1E904E5F34B5}" dt="2023-07-12T04:29:50.191" v="1602" actId="20577"/>
          <ac:spMkLst>
            <pc:docMk/>
            <pc:sldMk cId="1611246574" sldId="322"/>
            <ac:spMk id="2" creationId="{AAAC47A5-36BD-67EA-F55D-6575A32D065A}"/>
          </ac:spMkLst>
        </pc:spChg>
        <pc:spChg chg="add mod">
          <ac:chgData name="Baba, Asif" userId="e58a8238-6591-4fd3-a000-f3b3695d4050" providerId="ADAL" clId="{531B12E0-C6BC-43A7-861E-1E904E5F34B5}" dt="2023-07-12T04:29:30.434" v="1588" actId="20577"/>
          <ac:spMkLst>
            <pc:docMk/>
            <pc:sldMk cId="1611246574" sldId="322"/>
            <ac:spMk id="5" creationId="{8C16266D-4505-E89A-86E7-EB7A72EA61F1}"/>
          </ac:spMkLst>
        </pc:spChg>
      </pc:sldChg>
      <pc:sldChg chg="addSp modSp new mod">
        <pc:chgData name="Baba, Asif" userId="e58a8238-6591-4fd3-a000-f3b3695d4050" providerId="ADAL" clId="{531B12E0-C6BC-43A7-861E-1E904E5F34B5}" dt="2023-07-12T04:32:00.268" v="1651" actId="1076"/>
        <pc:sldMkLst>
          <pc:docMk/>
          <pc:sldMk cId="754318826" sldId="323"/>
        </pc:sldMkLst>
        <pc:spChg chg="mod">
          <ac:chgData name="Baba, Asif" userId="e58a8238-6591-4fd3-a000-f3b3695d4050" providerId="ADAL" clId="{531B12E0-C6BC-43A7-861E-1E904E5F34B5}" dt="2023-07-12T04:30:19.595" v="1617" actId="20577"/>
          <ac:spMkLst>
            <pc:docMk/>
            <pc:sldMk cId="754318826" sldId="323"/>
            <ac:spMk id="2" creationId="{814D644C-DC24-F9D0-3220-4AAC168DAE29}"/>
          </ac:spMkLst>
        </pc:spChg>
        <pc:spChg chg="add mod">
          <ac:chgData name="Baba, Asif" userId="e58a8238-6591-4fd3-a000-f3b3695d4050" providerId="ADAL" clId="{531B12E0-C6BC-43A7-861E-1E904E5F34B5}" dt="2023-07-12T04:32:00.268" v="1651" actId="1076"/>
          <ac:spMkLst>
            <pc:docMk/>
            <pc:sldMk cId="754318826" sldId="323"/>
            <ac:spMk id="5" creationId="{A48D61A9-D481-A7FC-6ED0-2E1AF25E57E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14DC3-1457-40EC-9CF5-BAD7F55786A9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14ED4-5186-440B-9B1C-476BC3E502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99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14ED4-5186-440B-9B1C-476BC3E502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17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interested in finding signal to interference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14ED4-5186-440B-9B1C-476BC3E5025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57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14ED4-5186-440B-9B1C-476BC3E5025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18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014ED4-5186-440B-9B1C-476BC3E502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26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1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0510F-2C73-4103-9CF2-E03CEC25ED73}" type="datetime1">
              <a:rPr lang="en-US" smtClean="0"/>
              <a:t>7/12/2023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28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114FFB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1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59253-C3A1-4496-8D4E-8D2A176FE293}" type="datetime1">
              <a:rPr lang="en-US" smtClean="0"/>
              <a:t>7/12/2023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28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114FFB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1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6265A-3075-4E5F-9617-911848B300CD}" type="datetime1">
              <a:rPr lang="en-US" smtClean="0"/>
              <a:t>7/12/2023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28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114FFB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1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FEC0E-4EAB-4B73-8935-1944A0BC2B2F}" type="datetime1">
              <a:rPr lang="en-US" smtClean="0"/>
              <a:t>7/12/2023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28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1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65E5A-AF3B-4289-B76E-592A71FA086A}" type="datetime1">
              <a:rPr lang="en-US" smtClean="0"/>
              <a:t>7/12/2023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28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517904"/>
            <a:ext cx="10046207" cy="838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1644396"/>
            <a:ext cx="10046207" cy="4267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83783" y="176386"/>
            <a:ext cx="7090833" cy="1165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114FFB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94056" y="1783142"/>
            <a:ext cx="8470286" cy="2550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59368" y="7372238"/>
            <a:ext cx="1099820" cy="16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1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F27F60-FF84-4099-87A1-075BAA9F1D6B}" type="datetime1">
              <a:rPr lang="en-US" smtClean="0"/>
              <a:t>7/12/2023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34833" y="7224228"/>
            <a:ext cx="358775" cy="306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228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ivateline.com/PCS/images/SaintLouis2.gif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300358" y="7200408"/>
            <a:ext cx="16573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15" dirty="0"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6224" y="2184876"/>
            <a:ext cx="8471535" cy="2637902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lang="en-US" sz="3950" b="1" dirty="0">
                <a:solidFill>
                  <a:srgbClr val="114FFB"/>
                </a:solidFill>
                <a:latin typeface="Palatino Linotype"/>
                <a:cs typeface="Palatino Linotype"/>
              </a:rPr>
              <a:t>CSCE 5520</a:t>
            </a:r>
            <a:endParaRPr lang="en-US" sz="3950" dirty="0">
              <a:latin typeface="Palatino Linotype"/>
              <a:cs typeface="Palatino Linotype"/>
            </a:endParaRPr>
          </a:p>
          <a:p>
            <a:pPr marL="12065" marR="5080" algn="ctr">
              <a:lnSpc>
                <a:spcPct val="100000"/>
              </a:lnSpc>
              <a:spcBef>
                <a:spcPts val="10"/>
              </a:spcBef>
            </a:pPr>
            <a:r>
              <a:rPr lang="en-US" sz="3950" b="1" dirty="0">
                <a:solidFill>
                  <a:srgbClr val="114FFB"/>
                </a:solidFill>
                <a:latin typeface="Palatino Linotype"/>
                <a:cs typeface="Palatino Linotype"/>
              </a:rPr>
              <a:t>Wireless</a:t>
            </a:r>
            <a:r>
              <a:rPr lang="en-US" sz="3950" b="1" spc="-30" dirty="0">
                <a:solidFill>
                  <a:srgbClr val="114FFB"/>
                </a:solidFill>
                <a:latin typeface="Palatino Linotype"/>
                <a:cs typeface="Palatino Linotype"/>
              </a:rPr>
              <a:t> </a:t>
            </a:r>
            <a:r>
              <a:rPr lang="en-US" sz="3950" b="1" spc="5" dirty="0">
                <a:solidFill>
                  <a:srgbClr val="114FFB"/>
                </a:solidFill>
                <a:latin typeface="Palatino Linotype"/>
                <a:cs typeface="Palatino Linotype"/>
              </a:rPr>
              <a:t>Networks</a:t>
            </a:r>
            <a:r>
              <a:rPr lang="en-US" sz="3950" b="1" spc="-70" dirty="0">
                <a:solidFill>
                  <a:srgbClr val="114FFB"/>
                </a:solidFill>
                <a:latin typeface="Palatino Linotype"/>
                <a:cs typeface="Palatino Linotype"/>
              </a:rPr>
              <a:t> </a:t>
            </a:r>
            <a:r>
              <a:rPr lang="en-US" sz="3950" b="1" dirty="0">
                <a:solidFill>
                  <a:srgbClr val="114FFB"/>
                </a:solidFill>
                <a:latin typeface="Palatino Linotype"/>
                <a:cs typeface="Palatino Linotype"/>
              </a:rPr>
              <a:t>and</a:t>
            </a:r>
            <a:r>
              <a:rPr lang="en-US" sz="3950" b="1" spc="-20" dirty="0">
                <a:solidFill>
                  <a:srgbClr val="114FFB"/>
                </a:solidFill>
                <a:latin typeface="Palatino Linotype"/>
                <a:cs typeface="Palatino Linotype"/>
              </a:rPr>
              <a:t> </a:t>
            </a:r>
            <a:r>
              <a:rPr lang="en-US" sz="3950" b="1" spc="5" dirty="0">
                <a:solidFill>
                  <a:srgbClr val="114FFB"/>
                </a:solidFill>
                <a:latin typeface="Palatino Linotype"/>
                <a:cs typeface="Palatino Linotype"/>
              </a:rPr>
              <a:t>Protocols</a:t>
            </a:r>
          </a:p>
          <a:p>
            <a:pPr marL="12065" marR="5080" algn="ctr">
              <a:spcBef>
                <a:spcPts val="10"/>
              </a:spcBef>
            </a:pPr>
            <a:endParaRPr lang="en-US" sz="3050" b="1" spc="5" dirty="0">
              <a:solidFill>
                <a:srgbClr val="114FFB"/>
              </a:solidFill>
              <a:latin typeface="Arial"/>
              <a:cs typeface="Arial"/>
            </a:endParaRPr>
          </a:p>
          <a:p>
            <a:pPr marL="12065" marR="5080" algn="ctr">
              <a:spcBef>
                <a:spcPts val="10"/>
              </a:spcBef>
            </a:pPr>
            <a:endParaRPr lang="en-US" sz="3050" b="1" spc="5" dirty="0">
              <a:solidFill>
                <a:srgbClr val="114FFB"/>
              </a:solidFill>
              <a:latin typeface="Arial"/>
              <a:cs typeface="Arial"/>
            </a:endParaRPr>
          </a:p>
          <a:p>
            <a:pPr marL="12065" marR="5080" algn="ctr">
              <a:spcBef>
                <a:spcPts val="10"/>
              </a:spcBef>
            </a:pPr>
            <a:r>
              <a:rPr lang="en-US" sz="3050" b="1" spc="5" dirty="0">
                <a:solidFill>
                  <a:srgbClr val="114FFB"/>
                </a:solidFill>
                <a:latin typeface="Arial"/>
                <a:cs typeface="Arial"/>
              </a:rPr>
              <a:t> Cellular</a:t>
            </a:r>
            <a:endParaRPr lang="en-US" sz="3950" b="1" spc="5" dirty="0">
              <a:solidFill>
                <a:srgbClr val="114FFB"/>
              </a:solidFill>
              <a:latin typeface="Palatino Linotype"/>
              <a:cs typeface="Arial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469BC3B-8535-06E8-B247-C21C42198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9368" y="7360401"/>
            <a:ext cx="1099820" cy="175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15" dirty="0">
                <a:latin typeface="Arial MT"/>
                <a:cs typeface="Arial MT"/>
              </a:rPr>
              <a:t>Peter</a:t>
            </a:r>
            <a:r>
              <a:rPr sz="950" spc="-30" dirty="0">
                <a:latin typeface="Arial MT"/>
                <a:cs typeface="Arial MT"/>
              </a:rPr>
              <a:t> </a:t>
            </a:r>
            <a:r>
              <a:rPr sz="950" spc="15" dirty="0">
                <a:latin typeface="Arial MT"/>
                <a:cs typeface="Arial MT"/>
              </a:rPr>
              <a:t>A.</a:t>
            </a:r>
            <a:r>
              <a:rPr sz="950" spc="-30" dirty="0">
                <a:latin typeface="Arial MT"/>
                <a:cs typeface="Arial MT"/>
              </a:rPr>
              <a:t> </a:t>
            </a:r>
            <a:r>
              <a:rPr sz="950" spc="15" dirty="0">
                <a:latin typeface="Arial MT"/>
                <a:cs typeface="Arial MT"/>
              </a:rPr>
              <a:t>Steenkiste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3892" y="7200408"/>
            <a:ext cx="29146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-100" dirty="0">
                <a:latin typeface="Arial"/>
                <a:cs typeface="Arial"/>
              </a:rPr>
              <a:t>1</a:t>
            </a:r>
            <a:r>
              <a:rPr sz="1950" b="1" spc="15" dirty="0"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07005" y="444544"/>
            <a:ext cx="484060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Cellular</a:t>
            </a:r>
            <a:r>
              <a:rPr spc="-55" dirty="0"/>
              <a:t> </a:t>
            </a:r>
            <a:r>
              <a:rPr dirty="0"/>
              <a:t>Generations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015" y="2045207"/>
            <a:ext cx="5571744" cy="482955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36099" y="2274835"/>
            <a:ext cx="3538220" cy="3748404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26390" marR="59690" indent="-314325">
              <a:lnSpc>
                <a:spcPct val="88500"/>
              </a:lnSpc>
              <a:spcBef>
                <a:spcPts val="45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Roughly one 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generation every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20" dirty="0">
                <a:latin typeface="Arial"/>
                <a:cs typeface="Arial"/>
              </a:rPr>
              <a:t>10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years</a:t>
            </a:r>
            <a:endParaRPr sz="2650">
              <a:latin typeface="Arial"/>
              <a:cs typeface="Arial"/>
            </a:endParaRPr>
          </a:p>
          <a:p>
            <a:pPr marL="326390" marR="5080" indent="-314325">
              <a:lnSpc>
                <a:spcPct val="88600"/>
              </a:lnSpc>
              <a:spcBef>
                <a:spcPts val="94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Spectrum</a:t>
            </a:r>
            <a:r>
              <a:rPr sz="2650" b="1" spc="-9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allocation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for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mobile </a:t>
            </a:r>
            <a:r>
              <a:rPr sz="2650" b="1" spc="-10" dirty="0">
                <a:latin typeface="Arial"/>
                <a:cs typeface="Arial"/>
              </a:rPr>
              <a:t> broadband </a:t>
            </a:r>
            <a:r>
              <a:rPr sz="2650" b="1" spc="-15" dirty="0">
                <a:latin typeface="Arial"/>
                <a:cs typeface="Arial"/>
              </a:rPr>
              <a:t>has </a:t>
            </a:r>
            <a:r>
              <a:rPr sz="2650" b="1" spc="-10" dirty="0">
                <a:latin typeface="Arial"/>
                <a:cs typeface="Arial"/>
              </a:rPr>
              <a:t> increased 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significantly</a:t>
            </a:r>
            <a:endParaRPr sz="2650">
              <a:latin typeface="Arial"/>
              <a:cs typeface="Arial"/>
            </a:endParaRPr>
          </a:p>
          <a:p>
            <a:pPr marL="765175" marR="873760" indent="-250190">
              <a:lnSpc>
                <a:spcPts val="2350"/>
              </a:lnSpc>
              <a:spcBef>
                <a:spcPts val="815"/>
              </a:spcBef>
            </a:pPr>
            <a:r>
              <a:rPr sz="2200" spc="-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200" spc="10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latin typeface="Arial"/>
                <a:cs typeface="Arial"/>
              </a:rPr>
              <a:t>Shift</a:t>
            </a:r>
            <a:r>
              <a:rPr sz="2200" b="1" spc="-50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to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higher </a:t>
            </a:r>
            <a:r>
              <a:rPr sz="2200" b="1" spc="-60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frequencies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7932" y="6987012"/>
            <a:ext cx="126111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i="1" dirty="0">
                <a:latin typeface="Times New Roman"/>
                <a:cs typeface="Times New Roman"/>
              </a:rPr>
              <a:t>ee</a:t>
            </a:r>
            <a:r>
              <a:rPr sz="1950" i="1" spc="5" dirty="0">
                <a:latin typeface="Times New Roman"/>
                <a:cs typeface="Times New Roman"/>
              </a:rPr>
              <a:t>ti</a:t>
            </a:r>
            <a:r>
              <a:rPr sz="1950" i="1" spc="15" dirty="0">
                <a:latin typeface="Times New Roman"/>
                <a:cs typeface="Times New Roman"/>
              </a:rPr>
              <a:t>m</a:t>
            </a:r>
            <a:r>
              <a:rPr sz="1950" i="1" spc="20" dirty="0">
                <a:latin typeface="Times New Roman"/>
                <a:cs typeface="Times New Roman"/>
              </a:rPr>
              <a:t>e</a:t>
            </a:r>
            <a:r>
              <a:rPr sz="1950" i="1" spc="-10" dirty="0">
                <a:latin typeface="Times New Roman"/>
                <a:cs typeface="Times New Roman"/>
              </a:rPr>
              <a:t>s</a:t>
            </a:r>
            <a:r>
              <a:rPr sz="1950" i="1" spc="5" dirty="0">
                <a:latin typeface="Times New Roman"/>
                <a:cs typeface="Times New Roman"/>
              </a:rPr>
              <a:t>.</a:t>
            </a:r>
            <a:r>
              <a:rPr sz="1950" i="1" spc="20" dirty="0">
                <a:latin typeface="Times New Roman"/>
                <a:cs typeface="Times New Roman"/>
              </a:rPr>
              <a:t>c</a:t>
            </a:r>
            <a:r>
              <a:rPr sz="1950" i="1" spc="15" dirty="0">
                <a:latin typeface="Times New Roman"/>
                <a:cs typeface="Times New Roman"/>
              </a:rPr>
              <a:t>om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3635D-C23C-E341-4526-70F5B041A6C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9368" y="5961446"/>
            <a:ext cx="7648575" cy="15748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681355" marR="1136015" indent="-314325">
              <a:lnSpc>
                <a:spcPts val="2810"/>
              </a:lnSpc>
              <a:spcBef>
                <a:spcPts val="490"/>
              </a:spcBef>
              <a:buClr>
                <a:srgbClr val="FB0128"/>
              </a:buClr>
              <a:buFont typeface="Arial MT"/>
              <a:buChar char="•"/>
              <a:tabLst>
                <a:tab pos="681355" algn="l"/>
                <a:tab pos="681990" algn="l"/>
              </a:tabLst>
            </a:pPr>
            <a:r>
              <a:rPr sz="2650" b="1" dirty="0">
                <a:latin typeface="Arial"/>
                <a:cs typeface="Arial"/>
              </a:rPr>
              <a:t>We</a:t>
            </a:r>
            <a:r>
              <a:rPr sz="2650" b="1" spc="-5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have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already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seen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many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 </a:t>
            </a:r>
            <a:r>
              <a:rPr sz="2650" b="1" spc="-15" dirty="0">
                <a:latin typeface="Arial"/>
                <a:cs typeface="Arial"/>
              </a:rPr>
              <a:t>these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technologies!</a:t>
            </a:r>
            <a:endParaRPr sz="2650">
              <a:latin typeface="Arial"/>
              <a:cs typeface="Arial"/>
            </a:endParaRPr>
          </a:p>
          <a:p>
            <a:pPr marL="681355" indent="-314325">
              <a:lnSpc>
                <a:spcPct val="100000"/>
              </a:lnSpc>
              <a:spcBef>
                <a:spcPts val="555"/>
              </a:spcBef>
              <a:buClr>
                <a:srgbClr val="FB0128"/>
              </a:buClr>
              <a:buFont typeface="Arial MT"/>
              <a:buChar char="•"/>
              <a:tabLst>
                <a:tab pos="681355" algn="l"/>
                <a:tab pos="681990" algn="l"/>
              </a:tabLst>
            </a:pPr>
            <a:r>
              <a:rPr sz="2650" b="1" spc="-10" dirty="0">
                <a:latin typeface="Arial"/>
                <a:cs typeface="Arial"/>
              </a:rPr>
              <a:t>Terminology</a:t>
            </a:r>
            <a:r>
              <a:rPr sz="2650" b="1" spc="-4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for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20" dirty="0">
                <a:latin typeface="Arial"/>
                <a:cs typeface="Arial"/>
              </a:rPr>
              <a:t>5G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20" dirty="0">
                <a:latin typeface="Arial"/>
                <a:cs typeface="Arial"/>
              </a:rPr>
              <a:t>is </a:t>
            </a:r>
            <a:r>
              <a:rPr sz="2650" b="1" spc="-10" dirty="0">
                <a:latin typeface="Arial"/>
                <a:cs typeface="Arial"/>
              </a:rPr>
              <a:t>a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bit</a:t>
            </a:r>
            <a:r>
              <a:rPr sz="2650" b="1" spc="-10" dirty="0">
                <a:latin typeface="Arial"/>
                <a:cs typeface="Arial"/>
              </a:rPr>
              <a:t> different –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How?</a:t>
            </a: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950" spc="15" dirty="0">
                <a:latin typeface="Arial MT"/>
                <a:cs typeface="Arial MT"/>
              </a:rPr>
              <a:t>Peter</a:t>
            </a:r>
            <a:r>
              <a:rPr sz="950" spc="-20" dirty="0">
                <a:latin typeface="Arial MT"/>
                <a:cs typeface="Arial MT"/>
              </a:rPr>
              <a:t> </a:t>
            </a:r>
            <a:r>
              <a:rPr sz="950" spc="15" dirty="0">
                <a:latin typeface="Arial MT"/>
                <a:cs typeface="Arial MT"/>
              </a:rPr>
              <a:t>A.</a:t>
            </a:r>
            <a:r>
              <a:rPr sz="950" spc="-25" dirty="0">
                <a:latin typeface="Arial MT"/>
                <a:cs typeface="Arial MT"/>
              </a:rPr>
              <a:t> </a:t>
            </a:r>
            <a:r>
              <a:rPr sz="950" spc="15" dirty="0">
                <a:latin typeface="Arial MT"/>
                <a:cs typeface="Arial MT"/>
              </a:rPr>
              <a:t>Steenkiste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0233" y="7200408"/>
            <a:ext cx="30607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20" dirty="0">
                <a:latin typeface="Arial"/>
                <a:cs typeface="Arial"/>
              </a:rPr>
              <a:t>1</a:t>
            </a:r>
            <a:r>
              <a:rPr sz="1950" b="1" spc="15" dirty="0">
                <a:latin typeface="Arial"/>
                <a:cs typeface="Arial"/>
              </a:rPr>
              <a:t>2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31207" y="444544"/>
            <a:ext cx="439166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Technologies</a:t>
            </a:r>
            <a:r>
              <a:rPr spc="-85" dirty="0"/>
              <a:t> </a:t>
            </a:r>
            <a:r>
              <a:rPr dirty="0"/>
              <a:t>Used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4855" y="1877567"/>
            <a:ext cx="7144512" cy="3934967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C1319-D9FF-EF1F-487C-36884DA7EA4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9368" y="7360401"/>
            <a:ext cx="596265" cy="1758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spc="15" dirty="0">
                <a:latin typeface="Arial MT"/>
                <a:cs typeface="Arial MT"/>
              </a:rPr>
              <a:t>Peter</a:t>
            </a:r>
            <a:r>
              <a:rPr sz="950" spc="-35" dirty="0">
                <a:latin typeface="Arial MT"/>
                <a:cs typeface="Arial MT"/>
              </a:rPr>
              <a:t> </a:t>
            </a:r>
            <a:r>
              <a:rPr sz="950" spc="15" dirty="0">
                <a:latin typeface="Arial MT"/>
                <a:cs typeface="Arial MT"/>
              </a:rPr>
              <a:t>A.</a:t>
            </a:r>
            <a:r>
              <a:rPr sz="950" spc="-35" dirty="0">
                <a:latin typeface="Arial MT"/>
                <a:cs typeface="Arial MT"/>
              </a:rPr>
              <a:t> </a:t>
            </a:r>
            <a:r>
              <a:rPr sz="950" spc="20" dirty="0">
                <a:latin typeface="Arial MT"/>
                <a:cs typeface="Arial MT"/>
              </a:rPr>
              <a:t>S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43170" y="7384938"/>
            <a:ext cx="503555" cy="139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080"/>
              </a:lnSpc>
            </a:pPr>
            <a:r>
              <a:rPr sz="950" spc="10" dirty="0">
                <a:latin typeface="Arial MT"/>
                <a:cs typeface="Arial MT"/>
              </a:rPr>
              <a:t>te</a:t>
            </a:r>
            <a:r>
              <a:rPr sz="950" spc="25" dirty="0">
                <a:latin typeface="Arial MT"/>
                <a:cs typeface="Arial MT"/>
              </a:rPr>
              <a:t>e</a:t>
            </a:r>
            <a:r>
              <a:rPr sz="950" spc="15" dirty="0">
                <a:latin typeface="Arial MT"/>
                <a:cs typeface="Arial MT"/>
              </a:rPr>
              <a:t>nk</a:t>
            </a:r>
            <a:r>
              <a:rPr sz="950" dirty="0">
                <a:latin typeface="Arial MT"/>
                <a:cs typeface="Arial MT"/>
              </a:rPr>
              <a:t>i</a:t>
            </a:r>
            <a:r>
              <a:rPr sz="950" spc="15" dirty="0">
                <a:latin typeface="Arial MT"/>
                <a:cs typeface="Arial MT"/>
              </a:rPr>
              <a:t>ste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0233" y="7200408"/>
            <a:ext cx="30607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20" dirty="0">
                <a:latin typeface="Arial"/>
                <a:cs typeface="Arial"/>
              </a:rPr>
              <a:t>1</a:t>
            </a:r>
            <a:r>
              <a:rPr sz="1950" b="1" spc="15" dirty="0">
                <a:latin typeface="Arial"/>
                <a:cs typeface="Arial"/>
              </a:rPr>
              <a:t>3</a:t>
            </a:r>
            <a:endParaRPr sz="195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9528" y="444544"/>
            <a:ext cx="553974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Standardization</a:t>
            </a:r>
            <a:r>
              <a:rPr spc="-85" dirty="0"/>
              <a:t> </a:t>
            </a:r>
            <a:r>
              <a:rPr spc="5" dirty="0"/>
              <a:t>Process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594360" y="2045207"/>
            <a:ext cx="8871585" cy="5313045"/>
            <a:chOff x="594360" y="2045207"/>
            <a:chExt cx="8871585" cy="53130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8155" y="3384803"/>
              <a:ext cx="7380731" cy="397332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94360" y="2045207"/>
              <a:ext cx="8871585" cy="2344420"/>
            </a:xfrm>
            <a:custGeom>
              <a:avLst/>
              <a:gdLst/>
              <a:ahLst/>
              <a:cxnLst/>
              <a:rect l="l" t="t" r="r" b="b"/>
              <a:pathLst>
                <a:path w="8871585" h="2344420">
                  <a:moveTo>
                    <a:pt x="8871204" y="2343911"/>
                  </a:moveTo>
                  <a:lnTo>
                    <a:pt x="0" y="2343911"/>
                  </a:lnTo>
                  <a:lnTo>
                    <a:pt x="0" y="0"/>
                  </a:lnTo>
                  <a:lnTo>
                    <a:pt x="8871204" y="0"/>
                  </a:lnTo>
                  <a:lnTo>
                    <a:pt x="8871204" y="23439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79195" y="1928638"/>
            <a:ext cx="8293100" cy="202120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83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3050" b="1" spc="5" dirty="0">
                <a:latin typeface="Arial"/>
                <a:cs typeface="Arial"/>
              </a:rPr>
              <a:t>Standardization</a:t>
            </a:r>
            <a:r>
              <a:rPr sz="3050" b="1" spc="4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takes</a:t>
            </a:r>
            <a:r>
              <a:rPr sz="3050" b="1" spc="60" dirty="0">
                <a:latin typeface="Arial"/>
                <a:cs typeface="Arial"/>
              </a:rPr>
              <a:t> </a:t>
            </a:r>
            <a:r>
              <a:rPr sz="3050" b="1" spc="15" dirty="0">
                <a:latin typeface="Arial"/>
                <a:cs typeface="Arial"/>
              </a:rPr>
              <a:t>as</a:t>
            </a:r>
            <a:r>
              <a:rPr sz="3050" b="1" spc="25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much</a:t>
            </a:r>
            <a:r>
              <a:rPr sz="3050" b="1" spc="10" dirty="0">
                <a:latin typeface="Arial"/>
                <a:cs typeface="Arial"/>
              </a:rPr>
              <a:t> </a:t>
            </a:r>
            <a:r>
              <a:rPr sz="3050" b="1" spc="15" dirty="0">
                <a:latin typeface="Arial"/>
                <a:cs typeface="Arial"/>
              </a:rPr>
              <a:t>as</a:t>
            </a:r>
            <a:r>
              <a:rPr sz="3050" b="1" spc="25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10</a:t>
            </a:r>
            <a:r>
              <a:rPr sz="3050" b="1" spc="25" dirty="0">
                <a:latin typeface="Arial"/>
                <a:cs typeface="Arial"/>
              </a:rPr>
              <a:t> </a:t>
            </a:r>
            <a:r>
              <a:rPr sz="3050" b="1" spc="10" dirty="0">
                <a:latin typeface="Arial"/>
                <a:cs typeface="Arial"/>
              </a:rPr>
              <a:t>years</a:t>
            </a:r>
            <a:endParaRPr sz="30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605"/>
              </a:spcBef>
            </a:pPr>
            <a:r>
              <a:rPr sz="2650" spc="-10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650" spc="-24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650" b="1" spc="-15" dirty="0">
                <a:latin typeface="Arial"/>
                <a:cs typeface="Arial"/>
              </a:rPr>
              <a:t>Setting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goals,</a:t>
            </a:r>
            <a:r>
              <a:rPr sz="2650" b="1" spc="-15" dirty="0">
                <a:latin typeface="Arial"/>
                <a:cs typeface="Arial"/>
              </a:rPr>
              <a:t> identifying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technologies</a:t>
            </a:r>
            <a:endParaRPr sz="26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590"/>
              </a:spcBef>
            </a:pPr>
            <a:r>
              <a:rPr sz="2650" spc="-10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650" spc="-24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650" b="1" spc="-5" dirty="0">
                <a:latin typeface="Arial"/>
                <a:cs typeface="Arial"/>
              </a:rPr>
              <a:t>S</a:t>
            </a:r>
            <a:r>
              <a:rPr sz="2650" b="1" spc="-15" dirty="0">
                <a:latin typeface="Arial"/>
                <a:cs typeface="Arial"/>
              </a:rPr>
              <a:t>t</a:t>
            </a:r>
            <a:r>
              <a:rPr sz="2650" b="1" spc="-30" dirty="0">
                <a:latin typeface="Arial"/>
                <a:cs typeface="Arial"/>
              </a:rPr>
              <a:t>a</a:t>
            </a:r>
            <a:r>
              <a:rPr sz="2650" b="1" spc="-15" dirty="0">
                <a:latin typeface="Arial"/>
                <a:cs typeface="Arial"/>
              </a:rPr>
              <a:t>nd</a:t>
            </a:r>
            <a:r>
              <a:rPr sz="2650" b="1" dirty="0">
                <a:latin typeface="Arial"/>
                <a:cs typeface="Arial"/>
              </a:rPr>
              <a:t>a</a:t>
            </a:r>
            <a:r>
              <a:rPr sz="2650" b="1" spc="-5" dirty="0">
                <a:latin typeface="Arial"/>
                <a:cs typeface="Arial"/>
              </a:rPr>
              <a:t>r</a:t>
            </a:r>
            <a:r>
              <a:rPr sz="2650" b="1" spc="-15" dirty="0">
                <a:latin typeface="Arial"/>
                <a:cs typeface="Arial"/>
              </a:rPr>
              <a:t>d</a:t>
            </a:r>
            <a:r>
              <a:rPr sz="2650" b="1" spc="-30" dirty="0">
                <a:latin typeface="Arial"/>
                <a:cs typeface="Arial"/>
              </a:rPr>
              <a:t>i</a:t>
            </a:r>
            <a:r>
              <a:rPr sz="2650" b="1" spc="-5" dirty="0">
                <a:latin typeface="Arial"/>
                <a:cs typeface="Arial"/>
              </a:rPr>
              <a:t>z</a:t>
            </a:r>
            <a:r>
              <a:rPr sz="2650" b="1" dirty="0">
                <a:latin typeface="Arial"/>
                <a:cs typeface="Arial"/>
              </a:rPr>
              <a:t>a</a:t>
            </a:r>
            <a:r>
              <a:rPr sz="2650" b="1" spc="-15" dirty="0">
                <a:latin typeface="Arial"/>
                <a:cs typeface="Arial"/>
              </a:rPr>
              <a:t>t</a:t>
            </a:r>
            <a:r>
              <a:rPr sz="2650" b="1" dirty="0">
                <a:latin typeface="Arial"/>
                <a:cs typeface="Arial"/>
              </a:rPr>
              <a:t>i</a:t>
            </a:r>
            <a:r>
              <a:rPr sz="2650" b="1" spc="-15" dirty="0">
                <a:latin typeface="Arial"/>
                <a:cs typeface="Arial"/>
              </a:rPr>
              <a:t>on</a:t>
            </a:r>
            <a:r>
              <a:rPr sz="2650" b="1" spc="-5" dirty="0">
                <a:latin typeface="Arial"/>
                <a:cs typeface="Arial"/>
              </a:rPr>
              <a:t>: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m</a:t>
            </a:r>
            <a:r>
              <a:rPr sz="2650" b="1" dirty="0">
                <a:latin typeface="Arial"/>
                <a:cs typeface="Arial"/>
              </a:rPr>
              <a:t>a</a:t>
            </a:r>
            <a:r>
              <a:rPr sz="2650" b="1" spc="-15" dirty="0">
                <a:latin typeface="Arial"/>
                <a:cs typeface="Arial"/>
              </a:rPr>
              <a:t>n</a:t>
            </a:r>
            <a:r>
              <a:rPr sz="2650" b="1" spc="-10" dirty="0">
                <a:latin typeface="Arial"/>
                <a:cs typeface="Arial"/>
              </a:rPr>
              <a:t>y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r</a:t>
            </a:r>
            <a:r>
              <a:rPr sz="2650" b="1" spc="-30" dirty="0">
                <a:latin typeface="Arial"/>
                <a:cs typeface="Arial"/>
              </a:rPr>
              <a:t>e</a:t>
            </a:r>
            <a:r>
              <a:rPr sz="2650" b="1" dirty="0">
                <a:latin typeface="Arial"/>
                <a:cs typeface="Arial"/>
              </a:rPr>
              <a:t>l</a:t>
            </a:r>
            <a:r>
              <a:rPr sz="2650" b="1" spc="-30" dirty="0">
                <a:latin typeface="Arial"/>
                <a:cs typeface="Arial"/>
              </a:rPr>
              <a:t>e</a:t>
            </a:r>
            <a:r>
              <a:rPr sz="2650" b="1" dirty="0">
                <a:latin typeface="Arial"/>
                <a:cs typeface="Arial"/>
              </a:rPr>
              <a:t>a</a:t>
            </a:r>
            <a:r>
              <a:rPr sz="2650" b="1" spc="-30" dirty="0">
                <a:latin typeface="Arial"/>
                <a:cs typeface="Arial"/>
              </a:rPr>
              <a:t>s</a:t>
            </a:r>
            <a:r>
              <a:rPr sz="2650" b="1" dirty="0">
                <a:latin typeface="Arial"/>
                <a:cs typeface="Arial"/>
              </a:rPr>
              <a:t>e</a:t>
            </a:r>
            <a:r>
              <a:rPr sz="2650" b="1" spc="-10" dirty="0">
                <a:latin typeface="Arial"/>
                <a:cs typeface="Arial"/>
              </a:rPr>
              <a:t>s</a:t>
            </a:r>
            <a:endParaRPr sz="26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585"/>
              </a:spcBef>
            </a:pPr>
            <a:r>
              <a:rPr sz="2650" spc="-10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650" spc="-24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650" b="1" spc="-5" dirty="0">
                <a:latin typeface="Arial"/>
                <a:cs typeface="Arial"/>
              </a:rPr>
              <a:t>Pr</a:t>
            </a:r>
            <a:r>
              <a:rPr sz="2650" b="1" spc="-15" dirty="0">
                <a:latin typeface="Arial"/>
                <a:cs typeface="Arial"/>
              </a:rPr>
              <a:t>odu</a:t>
            </a:r>
            <a:r>
              <a:rPr sz="2650" b="1" spc="-30" dirty="0">
                <a:latin typeface="Arial"/>
                <a:cs typeface="Arial"/>
              </a:rPr>
              <a:t>c</a:t>
            </a:r>
            <a:r>
              <a:rPr sz="2650" b="1" spc="-5" dirty="0">
                <a:latin typeface="Arial"/>
                <a:cs typeface="Arial"/>
              </a:rPr>
              <a:t>t </a:t>
            </a:r>
            <a:r>
              <a:rPr sz="2650" b="1" spc="-40" dirty="0">
                <a:latin typeface="Arial"/>
                <a:cs typeface="Arial"/>
              </a:rPr>
              <a:t>d</a:t>
            </a:r>
            <a:r>
              <a:rPr sz="2650" b="1" dirty="0">
                <a:latin typeface="Arial"/>
                <a:cs typeface="Arial"/>
              </a:rPr>
              <a:t>e</a:t>
            </a:r>
            <a:r>
              <a:rPr sz="2650" b="1" spc="-30" dirty="0">
                <a:latin typeface="Arial"/>
                <a:cs typeface="Arial"/>
              </a:rPr>
              <a:t>v</a:t>
            </a:r>
            <a:r>
              <a:rPr sz="2650" b="1" dirty="0">
                <a:latin typeface="Arial"/>
                <a:cs typeface="Arial"/>
              </a:rPr>
              <a:t>el</a:t>
            </a:r>
            <a:r>
              <a:rPr sz="2650" b="1" spc="-40" dirty="0">
                <a:latin typeface="Arial"/>
                <a:cs typeface="Arial"/>
              </a:rPr>
              <a:t>o</a:t>
            </a:r>
            <a:r>
              <a:rPr sz="2650" b="1" spc="-15" dirty="0">
                <a:latin typeface="Arial"/>
                <a:cs typeface="Arial"/>
              </a:rPr>
              <a:t>p</a:t>
            </a:r>
            <a:r>
              <a:rPr sz="2650" b="1" spc="-10" dirty="0">
                <a:latin typeface="Arial"/>
                <a:cs typeface="Arial"/>
              </a:rPr>
              <a:t>m</a:t>
            </a:r>
            <a:r>
              <a:rPr sz="2650" b="1" dirty="0">
                <a:latin typeface="Arial"/>
                <a:cs typeface="Arial"/>
              </a:rPr>
              <a:t>e</a:t>
            </a:r>
            <a:r>
              <a:rPr sz="2650" b="1" spc="-15" dirty="0">
                <a:latin typeface="Arial"/>
                <a:cs typeface="Arial"/>
              </a:rPr>
              <a:t>n</a:t>
            </a:r>
            <a:r>
              <a:rPr sz="2650" b="1" spc="-5" dirty="0">
                <a:latin typeface="Arial"/>
                <a:cs typeface="Arial"/>
              </a:rPr>
              <a:t>t </a:t>
            </a:r>
            <a:r>
              <a:rPr sz="2650" b="1" spc="-30" dirty="0">
                <a:latin typeface="Arial"/>
                <a:cs typeface="Arial"/>
              </a:rPr>
              <a:t>a</a:t>
            </a:r>
            <a:r>
              <a:rPr sz="2650" b="1" spc="-15" dirty="0">
                <a:latin typeface="Arial"/>
                <a:cs typeface="Arial"/>
              </a:rPr>
              <a:t>n</a:t>
            </a:r>
            <a:r>
              <a:rPr sz="2650" b="1" spc="-10" dirty="0">
                <a:latin typeface="Arial"/>
                <a:cs typeface="Arial"/>
              </a:rPr>
              <a:t>d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t</a:t>
            </a:r>
            <a:r>
              <a:rPr sz="2650" b="1" spc="-5" dirty="0">
                <a:latin typeface="Arial"/>
                <a:cs typeface="Arial"/>
              </a:rPr>
              <a:t>r</a:t>
            </a:r>
            <a:r>
              <a:rPr sz="2650" b="1" dirty="0">
                <a:latin typeface="Arial"/>
                <a:cs typeface="Arial"/>
              </a:rPr>
              <a:t>i</a:t>
            </a:r>
            <a:r>
              <a:rPr sz="2650" b="1" spc="-30" dirty="0">
                <a:latin typeface="Arial"/>
                <a:cs typeface="Arial"/>
              </a:rPr>
              <a:t>a</a:t>
            </a:r>
            <a:r>
              <a:rPr sz="2650" b="1" dirty="0">
                <a:latin typeface="Arial"/>
                <a:cs typeface="Arial"/>
              </a:rPr>
              <a:t>l</a:t>
            </a:r>
            <a:r>
              <a:rPr sz="2650" b="1" spc="-10" dirty="0">
                <a:latin typeface="Arial"/>
                <a:cs typeface="Arial"/>
              </a:rPr>
              <a:t>s</a:t>
            </a:r>
            <a:endParaRPr sz="2650">
              <a:latin typeface="Arial"/>
              <a:cs typeface="Arial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5931791-D846-B73B-4B99-D81FAB902EA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9368" y="2172332"/>
            <a:ext cx="7853045" cy="536384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848994" indent="-314325">
              <a:lnSpc>
                <a:spcPct val="100000"/>
              </a:lnSpc>
              <a:spcBef>
                <a:spcPts val="855"/>
              </a:spcBef>
              <a:buClr>
                <a:srgbClr val="FB0128"/>
              </a:buClr>
              <a:buFont typeface="Arial MT"/>
              <a:buChar char="•"/>
              <a:tabLst>
                <a:tab pos="848994" algn="l"/>
                <a:tab pos="849630" algn="l"/>
              </a:tabLst>
            </a:pPr>
            <a:r>
              <a:rPr sz="3050" b="1" spc="5" dirty="0">
                <a:latin typeface="Arial"/>
                <a:cs typeface="Arial"/>
              </a:rPr>
              <a:t>Cellular</a:t>
            </a:r>
            <a:r>
              <a:rPr sz="3050" b="1" spc="3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principles</a:t>
            </a:r>
            <a:r>
              <a:rPr sz="3050" b="1" spc="45" dirty="0">
                <a:latin typeface="Arial"/>
                <a:cs typeface="Arial"/>
              </a:rPr>
              <a:t> </a:t>
            </a:r>
            <a:r>
              <a:rPr sz="3050" b="1" spc="10" dirty="0">
                <a:latin typeface="Arial"/>
                <a:cs typeface="Arial"/>
              </a:rPr>
              <a:t>–</a:t>
            </a:r>
            <a:r>
              <a:rPr sz="3050" b="1" spc="5" dirty="0">
                <a:latin typeface="Arial"/>
                <a:cs typeface="Arial"/>
              </a:rPr>
              <a:t> “classic”</a:t>
            </a:r>
            <a:r>
              <a:rPr sz="3050" b="1" spc="30" dirty="0">
                <a:latin typeface="Arial"/>
                <a:cs typeface="Arial"/>
              </a:rPr>
              <a:t> </a:t>
            </a:r>
            <a:r>
              <a:rPr sz="3050" b="1" spc="10" dirty="0">
                <a:latin typeface="Arial"/>
                <a:cs typeface="Arial"/>
              </a:rPr>
              <a:t>view</a:t>
            </a:r>
            <a:endParaRPr sz="3050">
              <a:latin typeface="Arial"/>
              <a:cs typeface="Arial"/>
            </a:endParaRPr>
          </a:p>
          <a:p>
            <a:pPr marL="1038225">
              <a:lnSpc>
                <a:spcPct val="100000"/>
              </a:lnSpc>
              <a:spcBef>
                <a:spcPts val="525"/>
              </a:spcBef>
            </a:pPr>
            <a:r>
              <a:rPr sz="2200" spc="-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200" spc="114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latin typeface="Arial"/>
                <a:cs typeface="Arial"/>
              </a:rPr>
              <a:t>A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bit</a:t>
            </a:r>
            <a:r>
              <a:rPr sz="2200" b="1" spc="-4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of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history</a:t>
            </a:r>
            <a:endParaRPr sz="2200">
              <a:latin typeface="Arial"/>
              <a:cs typeface="Arial"/>
            </a:endParaRPr>
          </a:p>
          <a:p>
            <a:pPr marL="1038225">
              <a:lnSpc>
                <a:spcPct val="100000"/>
              </a:lnSpc>
              <a:spcBef>
                <a:spcPts val="505"/>
              </a:spcBef>
            </a:pPr>
            <a:r>
              <a:rPr sz="2200" spc="-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200" spc="10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latin typeface="Arial"/>
                <a:cs typeface="Arial"/>
              </a:rPr>
              <a:t>Cellular</a:t>
            </a:r>
            <a:r>
              <a:rPr sz="2200" b="1" spc="-4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design</a:t>
            </a:r>
            <a:endParaRPr sz="2200">
              <a:latin typeface="Arial"/>
              <a:cs typeface="Arial"/>
            </a:endParaRPr>
          </a:p>
          <a:p>
            <a:pPr marL="1038225">
              <a:lnSpc>
                <a:spcPct val="100000"/>
              </a:lnSpc>
              <a:spcBef>
                <a:spcPts val="490"/>
              </a:spcBef>
            </a:pPr>
            <a:r>
              <a:rPr sz="2200" spc="-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200" spc="13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200" b="1" spc="-10" dirty="0">
                <a:latin typeface="Arial"/>
                <a:cs typeface="Arial"/>
              </a:rPr>
              <a:t>How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does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a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mobile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phone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call</a:t>
            </a:r>
            <a:r>
              <a:rPr sz="2200" b="1" spc="-40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take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place?</a:t>
            </a:r>
            <a:endParaRPr sz="2200">
              <a:latin typeface="Arial"/>
              <a:cs typeface="Arial"/>
            </a:endParaRPr>
          </a:p>
          <a:p>
            <a:pPr marL="1038225">
              <a:lnSpc>
                <a:spcPct val="100000"/>
              </a:lnSpc>
              <a:spcBef>
                <a:spcPts val="505"/>
              </a:spcBef>
            </a:pPr>
            <a:r>
              <a:rPr sz="2200" spc="-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200" spc="9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latin typeface="Arial"/>
                <a:cs typeface="Arial"/>
              </a:rPr>
              <a:t>Handoff</a:t>
            </a:r>
            <a:endParaRPr sz="2200">
              <a:latin typeface="Arial"/>
              <a:cs typeface="Arial"/>
            </a:endParaRPr>
          </a:p>
          <a:p>
            <a:pPr marL="1038225">
              <a:lnSpc>
                <a:spcPct val="100000"/>
              </a:lnSpc>
              <a:spcBef>
                <a:spcPts val="495"/>
              </a:spcBef>
            </a:pPr>
            <a:r>
              <a:rPr sz="2200" spc="-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200" spc="1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latin typeface="Arial"/>
                <a:cs typeface="Arial"/>
              </a:rPr>
              <a:t>Frequency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Allocation,</a:t>
            </a:r>
            <a:r>
              <a:rPr sz="2200" b="1" spc="-5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Traffic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Engineering</a:t>
            </a:r>
            <a:endParaRPr sz="2200">
              <a:latin typeface="Arial"/>
              <a:cs typeface="Arial"/>
            </a:endParaRPr>
          </a:p>
          <a:p>
            <a:pPr marL="848994" indent="-314325">
              <a:lnSpc>
                <a:spcPct val="100000"/>
              </a:lnSpc>
              <a:spcBef>
                <a:spcPts val="695"/>
              </a:spcBef>
              <a:buClr>
                <a:srgbClr val="FB0128"/>
              </a:buClr>
              <a:buFont typeface="Arial MT"/>
              <a:buChar char="•"/>
              <a:tabLst>
                <a:tab pos="848994" algn="l"/>
                <a:tab pos="849630" algn="l"/>
              </a:tabLst>
            </a:pPr>
            <a:r>
              <a:rPr sz="3050" b="1" spc="5" dirty="0">
                <a:latin typeface="Arial"/>
                <a:cs typeface="Arial"/>
              </a:rPr>
              <a:t>Early</a:t>
            </a:r>
            <a:r>
              <a:rPr sz="3050" b="1" spc="20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cellular</a:t>
            </a:r>
            <a:r>
              <a:rPr sz="3050" b="1" spc="5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generations:</a:t>
            </a:r>
            <a:r>
              <a:rPr sz="3050" b="1" spc="7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1G,</a:t>
            </a:r>
            <a:r>
              <a:rPr sz="3050" b="1" spc="2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2G,</a:t>
            </a:r>
            <a:r>
              <a:rPr sz="3050" b="1" spc="20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3G</a:t>
            </a:r>
            <a:endParaRPr sz="3050">
              <a:latin typeface="Arial"/>
              <a:cs typeface="Arial"/>
            </a:endParaRPr>
          </a:p>
          <a:p>
            <a:pPr marL="848994" indent="-314325">
              <a:lnSpc>
                <a:spcPct val="100000"/>
              </a:lnSpc>
              <a:spcBef>
                <a:spcPts val="735"/>
              </a:spcBef>
              <a:buClr>
                <a:srgbClr val="FB0128"/>
              </a:buClr>
              <a:buFont typeface="Arial MT"/>
              <a:buChar char="•"/>
              <a:tabLst>
                <a:tab pos="848994" algn="l"/>
                <a:tab pos="849630" algn="l"/>
              </a:tabLst>
            </a:pPr>
            <a:r>
              <a:rPr sz="3050" b="1" dirty="0">
                <a:latin typeface="Arial"/>
                <a:cs typeface="Arial"/>
              </a:rPr>
              <a:t>Today’s</a:t>
            </a:r>
            <a:r>
              <a:rPr sz="3050" b="1" spc="80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cellular:</a:t>
            </a:r>
            <a:r>
              <a:rPr sz="3050" b="1" spc="60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4G</a:t>
            </a:r>
            <a:r>
              <a:rPr sz="3050" b="1" spc="10" dirty="0">
                <a:latin typeface="Arial"/>
                <a:cs typeface="Arial"/>
              </a:rPr>
              <a:t> –</a:t>
            </a:r>
            <a:r>
              <a:rPr sz="3050" b="1" spc="15" dirty="0">
                <a:latin typeface="Arial"/>
                <a:cs typeface="Arial"/>
              </a:rPr>
              <a:t> </a:t>
            </a:r>
            <a:r>
              <a:rPr sz="3050" b="1" spc="10" dirty="0">
                <a:latin typeface="Arial"/>
                <a:cs typeface="Arial"/>
              </a:rPr>
              <a:t>LTE</a:t>
            </a:r>
            <a:endParaRPr sz="3050">
              <a:latin typeface="Arial"/>
              <a:cs typeface="Arial"/>
            </a:endParaRPr>
          </a:p>
          <a:p>
            <a:pPr marL="848994" indent="-314325">
              <a:lnSpc>
                <a:spcPct val="100000"/>
              </a:lnSpc>
              <a:spcBef>
                <a:spcPts val="730"/>
              </a:spcBef>
              <a:buClr>
                <a:srgbClr val="FB0128"/>
              </a:buClr>
              <a:buFont typeface="Arial MT"/>
              <a:buChar char="•"/>
              <a:tabLst>
                <a:tab pos="848994" algn="l"/>
                <a:tab pos="849630" algn="l"/>
              </a:tabLst>
            </a:pPr>
            <a:r>
              <a:rPr sz="3050" b="1" spc="5" dirty="0">
                <a:latin typeface="Arial"/>
                <a:cs typeface="Arial"/>
              </a:rPr>
              <a:t>Emerging:</a:t>
            </a:r>
            <a:r>
              <a:rPr sz="3050" b="1" spc="30" dirty="0">
                <a:latin typeface="Arial"/>
                <a:cs typeface="Arial"/>
              </a:rPr>
              <a:t> </a:t>
            </a:r>
            <a:r>
              <a:rPr sz="3050" b="1" spc="15" dirty="0">
                <a:latin typeface="Arial"/>
                <a:cs typeface="Arial"/>
              </a:rPr>
              <a:t>5G</a:t>
            </a:r>
            <a:r>
              <a:rPr sz="3050" b="1" spc="-1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widely</a:t>
            </a:r>
            <a:r>
              <a:rPr sz="3050" b="1" spc="25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advertised</a:t>
            </a:r>
            <a:endParaRPr sz="3050">
              <a:latin typeface="Arial"/>
              <a:cs typeface="Arial"/>
            </a:endParaRPr>
          </a:p>
          <a:p>
            <a:pPr marL="2209800">
              <a:lnSpc>
                <a:spcPct val="100000"/>
              </a:lnSpc>
              <a:spcBef>
                <a:spcPts val="1555"/>
              </a:spcBef>
            </a:pPr>
            <a:r>
              <a:rPr sz="1750" b="1" spc="-5" dirty="0">
                <a:latin typeface="Times New Roman"/>
                <a:cs typeface="Times New Roman"/>
              </a:rPr>
              <a:t>Some</a:t>
            </a:r>
            <a:r>
              <a:rPr sz="1750" b="1" spc="20" dirty="0">
                <a:latin typeface="Times New Roman"/>
                <a:cs typeface="Times New Roman"/>
              </a:rPr>
              <a:t> </a:t>
            </a:r>
            <a:r>
              <a:rPr sz="1750" b="1" spc="-5" dirty="0">
                <a:latin typeface="Times New Roman"/>
                <a:cs typeface="Times New Roman"/>
              </a:rPr>
              <a:t>slides</a:t>
            </a:r>
            <a:r>
              <a:rPr sz="1750" b="1" spc="10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based on material</a:t>
            </a:r>
            <a:r>
              <a:rPr sz="1750" b="1" spc="30" dirty="0">
                <a:latin typeface="Times New Roman"/>
                <a:cs typeface="Times New Roman"/>
              </a:rPr>
              <a:t> </a:t>
            </a:r>
            <a:r>
              <a:rPr sz="1750" b="1" spc="-15" dirty="0">
                <a:latin typeface="Times New Roman"/>
                <a:cs typeface="Times New Roman"/>
              </a:rPr>
              <a:t>from</a:t>
            </a:r>
            <a:endParaRPr sz="1750">
              <a:latin typeface="Times New Roman"/>
              <a:cs typeface="Times New Roman"/>
            </a:endParaRPr>
          </a:p>
          <a:p>
            <a:pPr marL="2209800">
              <a:lnSpc>
                <a:spcPct val="100000"/>
              </a:lnSpc>
              <a:spcBef>
                <a:spcPts val="10"/>
              </a:spcBef>
            </a:pPr>
            <a:r>
              <a:rPr sz="1750" b="1" spc="-10" dirty="0">
                <a:latin typeface="Times New Roman"/>
                <a:cs typeface="Times New Roman"/>
              </a:rPr>
              <a:t>“Wireless</a:t>
            </a:r>
            <a:r>
              <a:rPr sz="1750" b="1" spc="1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Communication</a:t>
            </a:r>
            <a:r>
              <a:rPr sz="1750" b="1" spc="40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Networks</a:t>
            </a:r>
            <a:r>
              <a:rPr sz="1750" b="1" spc="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and</a:t>
            </a:r>
            <a:r>
              <a:rPr sz="1750" b="1" spc="-1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Systems”</a:t>
            </a:r>
            <a:endParaRPr sz="1750">
              <a:latin typeface="Times New Roman"/>
              <a:cs typeface="Times New Roman"/>
            </a:endParaRPr>
          </a:p>
          <a:p>
            <a:pPr marL="2209800">
              <a:lnSpc>
                <a:spcPts val="1964"/>
              </a:lnSpc>
              <a:spcBef>
                <a:spcPts val="10"/>
              </a:spcBef>
            </a:pPr>
            <a:r>
              <a:rPr sz="1750" b="1" dirty="0">
                <a:latin typeface="Times New Roman"/>
                <a:cs typeface="Times New Roman"/>
              </a:rPr>
              <a:t>©</a:t>
            </a:r>
            <a:r>
              <a:rPr sz="1750" b="1" spc="-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2016</a:t>
            </a:r>
            <a:r>
              <a:rPr sz="1750" b="1" spc="10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Pearson</a:t>
            </a:r>
            <a:r>
              <a:rPr sz="1750" b="1" spc="1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Higher</a:t>
            </a:r>
            <a:r>
              <a:rPr sz="1750" b="1" spc="-15" dirty="0">
                <a:latin typeface="Times New Roman"/>
                <a:cs typeface="Times New Roman"/>
              </a:rPr>
              <a:t> </a:t>
            </a:r>
            <a:r>
              <a:rPr sz="1750" b="1" spc="-5" dirty="0">
                <a:latin typeface="Times New Roman"/>
                <a:cs typeface="Times New Roman"/>
              </a:rPr>
              <a:t>Education,</a:t>
            </a:r>
            <a:r>
              <a:rPr sz="1750" b="1" spc="10" dirty="0">
                <a:latin typeface="Times New Roman"/>
                <a:cs typeface="Times New Roman"/>
              </a:rPr>
              <a:t> </a:t>
            </a:r>
            <a:r>
              <a:rPr sz="1750" b="1" spc="-5" dirty="0">
                <a:latin typeface="Times New Roman"/>
                <a:cs typeface="Times New Roman"/>
              </a:rPr>
              <a:t>Inc.</a:t>
            </a: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ts val="1005"/>
              </a:lnSpc>
            </a:pPr>
            <a:r>
              <a:rPr sz="950" spc="15" dirty="0">
                <a:latin typeface="Arial MT"/>
                <a:cs typeface="Arial MT"/>
              </a:rPr>
              <a:t>Peter</a:t>
            </a:r>
            <a:r>
              <a:rPr sz="950" spc="-20" dirty="0">
                <a:latin typeface="Arial MT"/>
                <a:cs typeface="Arial MT"/>
              </a:rPr>
              <a:t> </a:t>
            </a:r>
            <a:r>
              <a:rPr sz="950" spc="15" dirty="0">
                <a:latin typeface="Arial MT"/>
                <a:cs typeface="Arial MT"/>
              </a:rPr>
              <a:t>A.</a:t>
            </a:r>
            <a:r>
              <a:rPr sz="950" spc="-25" dirty="0">
                <a:latin typeface="Arial MT"/>
                <a:cs typeface="Arial MT"/>
              </a:rPr>
              <a:t> </a:t>
            </a:r>
            <a:r>
              <a:rPr sz="950" spc="15" dirty="0">
                <a:latin typeface="Arial MT"/>
                <a:cs typeface="Arial MT"/>
              </a:rPr>
              <a:t>Steenkiste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0233" y="7200408"/>
            <a:ext cx="30607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20" dirty="0">
                <a:latin typeface="Arial"/>
                <a:cs typeface="Arial"/>
              </a:rPr>
              <a:t>1</a:t>
            </a:r>
            <a:r>
              <a:rPr sz="1950" b="1" spc="15" dirty="0">
                <a:latin typeface="Arial"/>
                <a:cs typeface="Arial"/>
              </a:rPr>
              <a:t>4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82724" y="444544"/>
            <a:ext cx="229044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O</a:t>
            </a:r>
            <a:r>
              <a:rPr spc="20" dirty="0"/>
              <a:t>v</a:t>
            </a:r>
            <a:r>
              <a:rPr dirty="0"/>
              <a:t>er</a:t>
            </a:r>
            <a:r>
              <a:rPr spc="20" dirty="0"/>
              <a:t>v</a:t>
            </a:r>
            <a:r>
              <a:rPr spc="-15" dirty="0"/>
              <a:t>i</a:t>
            </a:r>
            <a:r>
              <a:rPr spc="5" dirty="0"/>
              <a:t>ew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21E20-184C-FBC2-0C86-0454ECA9557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3DEDA-CCEA-FC7B-C0EE-93271C53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783" y="176386"/>
            <a:ext cx="7090833" cy="121571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Cellular Network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987BC-9911-E4D9-C58D-D9A0C53FC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905000"/>
            <a:ext cx="5410200" cy="524759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Base Station: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0" dirty="0"/>
              <a:t>In telecommunications, a base station is a fixed transceiver that is the main communication point for one or more wireless mobile client devices.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b="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b="0" dirty="0"/>
              <a:t>A base station serves as a central connection point for a wireless device to communicate. It further connects the device to other networks or devices, usually through dedicated high bandwidth wire or fiber optic </a:t>
            </a:r>
            <a:r>
              <a:rPr lang="en-US" b="0" dirty="0"/>
              <a:t>connections.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CFF899-9522-7C27-B92B-8340F7ED155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1026" name="Picture 2" descr="Cellular Base Station 3D Model $179 - .fbx .obj .ma - Free3D">
            <a:extLst>
              <a:ext uri="{FF2B5EF4-FFF2-40B4-BE49-F238E27FC236}">
                <a16:creationId xmlns:a16="http://schemas.microsoft.com/office/drawing/2014/main" id="{B59DC131-6AE7-A936-5C99-D289839D9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70100"/>
            <a:ext cx="3479800" cy="50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56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C26A4-B03C-502D-DE12-C6044E3E2B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2002529"/>
            <a:ext cx="6477000" cy="489364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Forward channel: </a:t>
            </a:r>
            <a:r>
              <a:rPr lang="en-US" b="0" dirty="0"/>
              <a:t>The Forward channel is the direction of the communication or base station to-mobile downlink path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Reverse channel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b="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Reverse channel is </a:t>
            </a:r>
            <a:r>
              <a:rPr lang="en-US" b="0" i="0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used by the individual users in their actual calls to transmit traffic from a single mobile to base station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40C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channel: </a:t>
            </a:r>
            <a:r>
              <a:rPr lang="en-US" b="0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Radio channel used for call request, call setup, call initiation and other control purposes</a:t>
            </a: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E04614-0E00-C1FA-9F22-67BE2DFDB79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49E34E-7090-D4A4-C8D8-0B473A67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057" y="176213"/>
            <a:ext cx="8883344" cy="134778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Cellular Network Definitions (cont.)</a:t>
            </a:r>
          </a:p>
        </p:txBody>
      </p:sp>
      <p:pic>
        <p:nvPicPr>
          <p:cNvPr id="6" name="Picture 2" descr="Cellular Base Station 3D Model $179 - .fbx .obj .ma - Free3D">
            <a:extLst>
              <a:ext uri="{FF2B5EF4-FFF2-40B4-BE49-F238E27FC236}">
                <a16:creationId xmlns:a16="http://schemas.microsoft.com/office/drawing/2014/main" id="{7B66C43D-2236-35AA-CA16-8F96521E04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06" t="8883"/>
          <a:stretch/>
        </p:blipFill>
        <p:spPr bwMode="auto">
          <a:xfrm>
            <a:off x="7543800" y="1998047"/>
            <a:ext cx="20320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929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4253D-DBB9-5B2B-71EF-5A97DB7A1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" y="1828800"/>
            <a:ext cx="6172200" cy="480131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Mobile Switching center (MSC): </a:t>
            </a:r>
            <a:r>
              <a:rPr lang="en-US" sz="2400" b="0" i="0" dirty="0">
                <a:solidFill>
                  <a:srgbClr val="424242"/>
                </a:solidFill>
                <a:effectLst/>
                <a:latin typeface="Verdana" panose="020B0604030504040204" pitchFamily="34" charset="0"/>
              </a:rPr>
              <a:t>it is the centerpiece of a network switching subsystem (NSS). The MSC is mostly associated with communications switching functions, such as call set-up, release, and routing.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0" dirty="0">
              <a:solidFill>
                <a:srgbClr val="424242"/>
              </a:solidFill>
              <a:latin typeface="Verdan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424242"/>
                </a:solidFill>
                <a:effectLst/>
                <a:latin typeface="Verdana" panose="020B0604030504040204" pitchFamily="34" charset="0"/>
              </a:rPr>
              <a:t>it also performs a host of other duties, including routing SMS messages, conference calls, fax, and service billing as well as interfacing with other networks, such as the public switched telephone network (PSTN).</a:t>
            </a: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9D55FC-D793-AE44-54C1-DBF9D63E850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2050" name="Picture 2" descr="Take A Look Inside A Top Secret Mobile Switching Center (pics) - Gadget  Review">
            <a:extLst>
              <a:ext uri="{FF2B5EF4-FFF2-40B4-BE49-F238E27FC236}">
                <a16:creationId xmlns:a16="http://schemas.microsoft.com/office/drawing/2014/main" id="{0BBAB0F5-12FB-5204-07E4-908786EBA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21" t="26067" r="-2343" b="-26067"/>
          <a:stretch/>
        </p:blipFill>
        <p:spPr bwMode="auto">
          <a:xfrm>
            <a:off x="6629400" y="2819400"/>
            <a:ext cx="3047999" cy="409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645393A-5E41-9794-A2E0-252A8628D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176213"/>
            <a:ext cx="9448798" cy="1165225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Cellular Network Definitions (cont.)</a:t>
            </a:r>
          </a:p>
        </p:txBody>
      </p:sp>
    </p:spTree>
    <p:extLst>
      <p:ext uri="{BB962C8B-B14F-4D97-AF65-F5344CB8AC3E}">
        <p14:creationId xmlns:p14="http://schemas.microsoft.com/office/powerpoint/2010/main" val="453863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" algn="ctr">
              <a:lnSpc>
                <a:spcPts val="4480"/>
              </a:lnSpc>
              <a:spcBef>
                <a:spcPts val="110"/>
              </a:spcBef>
            </a:pPr>
            <a:r>
              <a:rPr spc="5" dirty="0"/>
              <a:t>How</a:t>
            </a:r>
            <a:r>
              <a:rPr spc="-35" dirty="0"/>
              <a:t> </a:t>
            </a:r>
            <a:r>
              <a:rPr spc="10" dirty="0"/>
              <a:t>To</a:t>
            </a:r>
            <a:r>
              <a:rPr spc="-45" dirty="0"/>
              <a:t> </a:t>
            </a:r>
            <a:r>
              <a:rPr spc="5" dirty="0"/>
              <a:t>Design</a:t>
            </a:r>
          </a:p>
          <a:p>
            <a:pPr marL="1270" algn="ctr">
              <a:lnSpc>
                <a:spcPts val="4480"/>
              </a:lnSpc>
            </a:pPr>
            <a:r>
              <a:rPr spc="5" dirty="0"/>
              <a:t>a</a:t>
            </a:r>
            <a:r>
              <a:rPr spc="-35" dirty="0"/>
              <a:t> </a:t>
            </a:r>
            <a:r>
              <a:rPr dirty="0"/>
              <a:t>Cellular</a:t>
            </a:r>
            <a:r>
              <a:rPr spc="-65" dirty="0"/>
              <a:t> </a:t>
            </a:r>
            <a:r>
              <a:rPr spc="5" dirty="0"/>
              <a:t>Network?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43911" y="2875788"/>
            <a:ext cx="5370830" cy="4523740"/>
            <a:chOff x="2343911" y="2875788"/>
            <a:chExt cx="5370830" cy="45237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3911" y="2875788"/>
              <a:ext cx="5370575" cy="452323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3135" y="3105911"/>
              <a:ext cx="3075432" cy="336956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99880" y="1785601"/>
            <a:ext cx="7867015" cy="9798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6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Need</a:t>
            </a:r>
            <a:r>
              <a:rPr sz="2650" b="1" spc="-10" dirty="0">
                <a:latin typeface="Arial"/>
                <a:cs typeface="Arial"/>
              </a:rPr>
              <a:t> to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get </a:t>
            </a:r>
            <a:r>
              <a:rPr sz="2650" b="1" spc="-10" dirty="0">
                <a:latin typeface="Arial"/>
                <a:cs typeface="Arial"/>
              </a:rPr>
              <a:t>good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coverage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everywhere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8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Must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be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able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to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plan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network</a:t>
            </a:r>
            <a:r>
              <a:rPr sz="2650" b="1" spc="-7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based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on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demand</a:t>
            </a:r>
            <a:endParaRPr sz="2650">
              <a:latin typeface="Arial"/>
              <a:cs typeface="Arial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6FB10B-D5E5-B761-3B69-43772DF28B4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2A602-9494-A5A0-538D-D3C1EAEE3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056" y="657154"/>
            <a:ext cx="7090833" cy="607859"/>
          </a:xfrm>
        </p:spPr>
        <p:txBody>
          <a:bodyPr/>
          <a:lstStyle/>
          <a:p>
            <a:r>
              <a:rPr lang="en-US" dirty="0"/>
              <a:t>Cell shape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2EE9C-9A3B-4B3A-ABA4-35B19AFED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C650F-078F-E713-63DA-A04735D82C0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526B5-A9D2-59D8-D41B-A7560EF577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90" t="32492" r="37121" b="37879"/>
          <a:stretch/>
        </p:blipFill>
        <p:spPr>
          <a:xfrm>
            <a:off x="896423" y="2819400"/>
            <a:ext cx="836791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55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B7069-F8F9-911B-C498-571BAC066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783" y="176386"/>
            <a:ext cx="7090833" cy="1215717"/>
          </a:xfrm>
        </p:spPr>
        <p:txBody>
          <a:bodyPr/>
          <a:lstStyle/>
          <a:p>
            <a:r>
              <a:rPr lang="en-US" dirty="0"/>
              <a:t>Cellular</a:t>
            </a:r>
            <a:r>
              <a:rPr lang="en-US" spc="-65" dirty="0"/>
              <a:t> </a:t>
            </a:r>
            <a:r>
              <a:rPr lang="en-US" dirty="0"/>
              <a:t>Network </a:t>
            </a:r>
            <a:r>
              <a:rPr lang="en-US" spc="-975" dirty="0"/>
              <a:t> </a:t>
            </a:r>
            <a:r>
              <a:rPr lang="en-US" spc="5" dirty="0"/>
              <a:t>Design</a:t>
            </a:r>
            <a:r>
              <a:rPr lang="en-US" spc="-80" dirty="0"/>
              <a:t> </a:t>
            </a:r>
            <a:r>
              <a:rPr lang="en-US" spc="5" dirty="0"/>
              <a:t>Options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322F6-ABB4-B43E-1318-88C373FE55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E4F343-1FB8-A4DF-C205-07B71A42545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FDB260-9CC5-748D-7CF5-1699C53F3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78" t="23064" r="7896" b="6903"/>
          <a:stretch/>
        </p:blipFill>
        <p:spPr>
          <a:xfrm>
            <a:off x="482467" y="2094546"/>
            <a:ext cx="9194933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56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9368" y="2172332"/>
            <a:ext cx="7853045" cy="536384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848994" indent="-314325">
              <a:lnSpc>
                <a:spcPct val="100000"/>
              </a:lnSpc>
              <a:spcBef>
                <a:spcPts val="855"/>
              </a:spcBef>
              <a:buClr>
                <a:srgbClr val="FB0128"/>
              </a:buClr>
              <a:buFont typeface="Arial MT"/>
              <a:buChar char="•"/>
              <a:tabLst>
                <a:tab pos="848994" algn="l"/>
                <a:tab pos="849630" algn="l"/>
              </a:tabLst>
            </a:pPr>
            <a:r>
              <a:rPr sz="3050" b="1" spc="5" dirty="0">
                <a:latin typeface="Arial"/>
                <a:cs typeface="Arial"/>
              </a:rPr>
              <a:t>Cellular</a:t>
            </a:r>
            <a:r>
              <a:rPr sz="3050" b="1" spc="3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principles</a:t>
            </a:r>
            <a:r>
              <a:rPr sz="3050" b="1" spc="45" dirty="0">
                <a:latin typeface="Arial"/>
                <a:cs typeface="Arial"/>
              </a:rPr>
              <a:t> </a:t>
            </a:r>
            <a:r>
              <a:rPr sz="3050" b="1" spc="10" dirty="0">
                <a:latin typeface="Arial"/>
                <a:cs typeface="Arial"/>
              </a:rPr>
              <a:t>–</a:t>
            </a:r>
            <a:r>
              <a:rPr sz="3050" b="1" spc="5" dirty="0">
                <a:latin typeface="Arial"/>
                <a:cs typeface="Arial"/>
              </a:rPr>
              <a:t> “classic”</a:t>
            </a:r>
            <a:r>
              <a:rPr sz="3050" b="1" spc="30" dirty="0">
                <a:latin typeface="Arial"/>
                <a:cs typeface="Arial"/>
              </a:rPr>
              <a:t> </a:t>
            </a:r>
            <a:r>
              <a:rPr sz="3050" b="1" spc="10" dirty="0">
                <a:latin typeface="Arial"/>
                <a:cs typeface="Arial"/>
              </a:rPr>
              <a:t>view</a:t>
            </a:r>
            <a:endParaRPr sz="3050" dirty="0">
              <a:latin typeface="Arial"/>
              <a:cs typeface="Arial"/>
            </a:endParaRPr>
          </a:p>
          <a:p>
            <a:pPr marL="1038225">
              <a:lnSpc>
                <a:spcPct val="100000"/>
              </a:lnSpc>
              <a:spcBef>
                <a:spcPts val="525"/>
              </a:spcBef>
            </a:pPr>
            <a:r>
              <a:rPr sz="2200" spc="-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200" spc="114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latin typeface="Arial"/>
                <a:cs typeface="Arial"/>
              </a:rPr>
              <a:t>A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bit</a:t>
            </a:r>
            <a:r>
              <a:rPr sz="2200" b="1" spc="-4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of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history</a:t>
            </a:r>
            <a:endParaRPr sz="2200" dirty="0">
              <a:latin typeface="Arial"/>
              <a:cs typeface="Arial"/>
            </a:endParaRPr>
          </a:p>
          <a:p>
            <a:pPr marL="1038225">
              <a:lnSpc>
                <a:spcPct val="100000"/>
              </a:lnSpc>
              <a:spcBef>
                <a:spcPts val="505"/>
              </a:spcBef>
            </a:pPr>
            <a:r>
              <a:rPr sz="2200" spc="-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200" spc="10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latin typeface="Arial"/>
                <a:cs typeface="Arial"/>
              </a:rPr>
              <a:t>Cellular</a:t>
            </a:r>
            <a:r>
              <a:rPr sz="2200" b="1" spc="-4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design</a:t>
            </a:r>
            <a:endParaRPr sz="2200" dirty="0">
              <a:latin typeface="Arial"/>
              <a:cs typeface="Arial"/>
            </a:endParaRPr>
          </a:p>
          <a:p>
            <a:pPr marL="1038225">
              <a:lnSpc>
                <a:spcPct val="100000"/>
              </a:lnSpc>
              <a:spcBef>
                <a:spcPts val="490"/>
              </a:spcBef>
            </a:pPr>
            <a:r>
              <a:rPr sz="2200" spc="-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200" spc="13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200" b="1" spc="-10" dirty="0">
                <a:latin typeface="Arial"/>
                <a:cs typeface="Arial"/>
              </a:rPr>
              <a:t>How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does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a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mobile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phone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call</a:t>
            </a:r>
            <a:r>
              <a:rPr sz="2200" b="1" spc="-40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take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place?</a:t>
            </a:r>
            <a:endParaRPr sz="2200" dirty="0">
              <a:latin typeface="Arial"/>
              <a:cs typeface="Arial"/>
            </a:endParaRPr>
          </a:p>
          <a:p>
            <a:pPr marL="1038225">
              <a:lnSpc>
                <a:spcPct val="100000"/>
              </a:lnSpc>
              <a:spcBef>
                <a:spcPts val="505"/>
              </a:spcBef>
            </a:pPr>
            <a:r>
              <a:rPr sz="2200" spc="-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200" spc="9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latin typeface="Arial"/>
                <a:cs typeface="Arial"/>
              </a:rPr>
              <a:t>Handoff</a:t>
            </a:r>
            <a:endParaRPr sz="2200" dirty="0">
              <a:latin typeface="Arial"/>
              <a:cs typeface="Arial"/>
            </a:endParaRPr>
          </a:p>
          <a:p>
            <a:pPr marL="1038225">
              <a:lnSpc>
                <a:spcPct val="100000"/>
              </a:lnSpc>
              <a:spcBef>
                <a:spcPts val="495"/>
              </a:spcBef>
            </a:pPr>
            <a:r>
              <a:rPr sz="2200" spc="-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200" spc="1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latin typeface="Arial"/>
                <a:cs typeface="Arial"/>
              </a:rPr>
              <a:t>Frequency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Allocation,</a:t>
            </a:r>
            <a:r>
              <a:rPr sz="2200" b="1" spc="-5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Traffic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Engineering</a:t>
            </a:r>
            <a:endParaRPr sz="2200" dirty="0">
              <a:latin typeface="Arial"/>
              <a:cs typeface="Arial"/>
            </a:endParaRPr>
          </a:p>
          <a:p>
            <a:pPr marL="848994" indent="-314325">
              <a:lnSpc>
                <a:spcPct val="100000"/>
              </a:lnSpc>
              <a:spcBef>
                <a:spcPts val="695"/>
              </a:spcBef>
              <a:buClr>
                <a:srgbClr val="FB0128"/>
              </a:buClr>
              <a:buFont typeface="Arial MT"/>
              <a:buChar char="•"/>
              <a:tabLst>
                <a:tab pos="848994" algn="l"/>
                <a:tab pos="849630" algn="l"/>
              </a:tabLst>
            </a:pPr>
            <a:r>
              <a:rPr sz="3050" b="1" spc="5" dirty="0">
                <a:latin typeface="Arial"/>
                <a:cs typeface="Arial"/>
              </a:rPr>
              <a:t>Early</a:t>
            </a:r>
            <a:r>
              <a:rPr sz="3050" b="1" spc="20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cellular</a:t>
            </a:r>
            <a:r>
              <a:rPr sz="3050" b="1" spc="5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generations:</a:t>
            </a:r>
            <a:r>
              <a:rPr sz="3050" b="1" spc="7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1G,</a:t>
            </a:r>
            <a:r>
              <a:rPr sz="3050" b="1" spc="2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2G,</a:t>
            </a:r>
            <a:r>
              <a:rPr sz="3050" b="1" spc="20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3G</a:t>
            </a:r>
            <a:endParaRPr sz="3050" dirty="0">
              <a:latin typeface="Arial"/>
              <a:cs typeface="Arial"/>
            </a:endParaRPr>
          </a:p>
          <a:p>
            <a:pPr marL="848994" indent="-314325">
              <a:lnSpc>
                <a:spcPct val="100000"/>
              </a:lnSpc>
              <a:spcBef>
                <a:spcPts val="735"/>
              </a:spcBef>
              <a:buClr>
                <a:srgbClr val="FB0128"/>
              </a:buClr>
              <a:buFont typeface="Arial MT"/>
              <a:buChar char="•"/>
              <a:tabLst>
                <a:tab pos="848994" algn="l"/>
                <a:tab pos="849630" algn="l"/>
              </a:tabLst>
            </a:pPr>
            <a:r>
              <a:rPr sz="3050" b="1" dirty="0">
                <a:latin typeface="Arial"/>
                <a:cs typeface="Arial"/>
              </a:rPr>
              <a:t>Today’s</a:t>
            </a:r>
            <a:r>
              <a:rPr sz="3050" b="1" spc="80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cellular:</a:t>
            </a:r>
            <a:r>
              <a:rPr sz="3050" b="1" spc="60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4G</a:t>
            </a:r>
            <a:r>
              <a:rPr sz="3050" b="1" spc="10" dirty="0">
                <a:latin typeface="Arial"/>
                <a:cs typeface="Arial"/>
              </a:rPr>
              <a:t> –</a:t>
            </a:r>
            <a:r>
              <a:rPr sz="3050" b="1" spc="15" dirty="0">
                <a:latin typeface="Arial"/>
                <a:cs typeface="Arial"/>
              </a:rPr>
              <a:t> </a:t>
            </a:r>
            <a:r>
              <a:rPr sz="3050" b="1" spc="10" dirty="0">
                <a:latin typeface="Arial"/>
                <a:cs typeface="Arial"/>
              </a:rPr>
              <a:t>LTE</a:t>
            </a:r>
            <a:endParaRPr sz="3050" dirty="0">
              <a:latin typeface="Arial"/>
              <a:cs typeface="Arial"/>
            </a:endParaRPr>
          </a:p>
          <a:p>
            <a:pPr marL="848994" indent="-314325">
              <a:lnSpc>
                <a:spcPct val="100000"/>
              </a:lnSpc>
              <a:spcBef>
                <a:spcPts val="730"/>
              </a:spcBef>
              <a:buClr>
                <a:srgbClr val="FB0128"/>
              </a:buClr>
              <a:buFont typeface="Arial MT"/>
              <a:buChar char="•"/>
              <a:tabLst>
                <a:tab pos="848994" algn="l"/>
                <a:tab pos="849630" algn="l"/>
              </a:tabLst>
            </a:pPr>
            <a:r>
              <a:rPr sz="3050" b="1" spc="5" dirty="0">
                <a:latin typeface="Arial"/>
                <a:cs typeface="Arial"/>
              </a:rPr>
              <a:t>Emerging:</a:t>
            </a:r>
            <a:r>
              <a:rPr sz="3050" b="1" spc="30" dirty="0">
                <a:latin typeface="Arial"/>
                <a:cs typeface="Arial"/>
              </a:rPr>
              <a:t> </a:t>
            </a:r>
            <a:r>
              <a:rPr sz="3050" b="1" spc="15" dirty="0">
                <a:latin typeface="Arial"/>
                <a:cs typeface="Arial"/>
              </a:rPr>
              <a:t>5G</a:t>
            </a:r>
            <a:r>
              <a:rPr sz="3050" b="1" spc="-1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widely</a:t>
            </a:r>
            <a:r>
              <a:rPr sz="3050" b="1" spc="25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advertised</a:t>
            </a:r>
            <a:endParaRPr sz="3050" dirty="0">
              <a:latin typeface="Arial"/>
              <a:cs typeface="Arial"/>
            </a:endParaRPr>
          </a:p>
          <a:p>
            <a:pPr marL="2209800">
              <a:lnSpc>
                <a:spcPct val="100000"/>
              </a:lnSpc>
              <a:spcBef>
                <a:spcPts val="1555"/>
              </a:spcBef>
            </a:pPr>
            <a:r>
              <a:rPr sz="1750" b="1" spc="-5" dirty="0">
                <a:latin typeface="Times New Roman"/>
                <a:cs typeface="Times New Roman"/>
              </a:rPr>
              <a:t>Some</a:t>
            </a:r>
            <a:r>
              <a:rPr sz="1750" b="1" spc="20" dirty="0">
                <a:latin typeface="Times New Roman"/>
                <a:cs typeface="Times New Roman"/>
              </a:rPr>
              <a:t> </a:t>
            </a:r>
            <a:r>
              <a:rPr sz="1750" b="1" spc="-5" dirty="0">
                <a:latin typeface="Times New Roman"/>
                <a:cs typeface="Times New Roman"/>
              </a:rPr>
              <a:t>slides</a:t>
            </a:r>
            <a:r>
              <a:rPr sz="1750" b="1" spc="10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based on material</a:t>
            </a:r>
            <a:r>
              <a:rPr sz="1750" b="1" spc="30" dirty="0">
                <a:latin typeface="Times New Roman"/>
                <a:cs typeface="Times New Roman"/>
              </a:rPr>
              <a:t> </a:t>
            </a:r>
            <a:r>
              <a:rPr sz="1750" b="1" spc="-15" dirty="0">
                <a:latin typeface="Times New Roman"/>
                <a:cs typeface="Times New Roman"/>
              </a:rPr>
              <a:t>from</a:t>
            </a:r>
            <a:endParaRPr sz="1750" dirty="0">
              <a:latin typeface="Times New Roman"/>
              <a:cs typeface="Times New Roman"/>
            </a:endParaRPr>
          </a:p>
          <a:p>
            <a:pPr marL="2209800">
              <a:lnSpc>
                <a:spcPct val="100000"/>
              </a:lnSpc>
              <a:spcBef>
                <a:spcPts val="10"/>
              </a:spcBef>
            </a:pPr>
            <a:r>
              <a:rPr sz="1750" b="1" spc="-10" dirty="0">
                <a:latin typeface="Times New Roman"/>
                <a:cs typeface="Times New Roman"/>
              </a:rPr>
              <a:t>“Wireless</a:t>
            </a:r>
            <a:r>
              <a:rPr sz="1750" b="1" spc="1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Communication</a:t>
            </a:r>
            <a:r>
              <a:rPr sz="1750" b="1" spc="40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Networks</a:t>
            </a:r>
            <a:r>
              <a:rPr sz="1750" b="1" spc="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and</a:t>
            </a:r>
            <a:r>
              <a:rPr sz="1750" b="1" spc="-1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Systems”</a:t>
            </a:r>
            <a:endParaRPr sz="1750" dirty="0">
              <a:latin typeface="Times New Roman"/>
              <a:cs typeface="Times New Roman"/>
            </a:endParaRPr>
          </a:p>
          <a:p>
            <a:pPr marL="2209800">
              <a:lnSpc>
                <a:spcPts val="1964"/>
              </a:lnSpc>
              <a:spcBef>
                <a:spcPts val="10"/>
              </a:spcBef>
            </a:pPr>
            <a:r>
              <a:rPr sz="1750" b="1" dirty="0">
                <a:latin typeface="Times New Roman"/>
                <a:cs typeface="Times New Roman"/>
              </a:rPr>
              <a:t>©</a:t>
            </a:r>
            <a:r>
              <a:rPr sz="1750" b="1" spc="-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2016</a:t>
            </a:r>
            <a:r>
              <a:rPr sz="1750" b="1" spc="10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Pearson</a:t>
            </a:r>
            <a:r>
              <a:rPr sz="1750" b="1" spc="1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Higher</a:t>
            </a:r>
            <a:r>
              <a:rPr sz="1750" b="1" spc="-15" dirty="0">
                <a:latin typeface="Times New Roman"/>
                <a:cs typeface="Times New Roman"/>
              </a:rPr>
              <a:t> </a:t>
            </a:r>
            <a:r>
              <a:rPr sz="1750" b="1" spc="-5" dirty="0">
                <a:latin typeface="Times New Roman"/>
                <a:cs typeface="Times New Roman"/>
              </a:rPr>
              <a:t>Education,</a:t>
            </a:r>
            <a:r>
              <a:rPr sz="1750" b="1" spc="10" dirty="0">
                <a:latin typeface="Times New Roman"/>
                <a:cs typeface="Times New Roman"/>
              </a:rPr>
              <a:t> </a:t>
            </a:r>
            <a:r>
              <a:rPr sz="1750" b="1" spc="-5" dirty="0">
                <a:latin typeface="Times New Roman"/>
                <a:cs typeface="Times New Roman"/>
              </a:rPr>
              <a:t>Inc.</a:t>
            </a:r>
            <a:endParaRPr sz="1750" dirty="0">
              <a:latin typeface="Times New Roman"/>
              <a:cs typeface="Times New Roman"/>
            </a:endParaRPr>
          </a:p>
          <a:p>
            <a:pPr marL="12700">
              <a:lnSpc>
                <a:spcPts val="1005"/>
              </a:lnSpc>
            </a:pPr>
            <a:endParaRPr sz="95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00358" y="7200408"/>
            <a:ext cx="16573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15" dirty="0">
                <a:latin typeface="Arial"/>
                <a:cs typeface="Arial"/>
              </a:rPr>
              <a:t>2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82724" y="444544"/>
            <a:ext cx="229044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O</a:t>
            </a:r>
            <a:r>
              <a:rPr spc="20" dirty="0"/>
              <a:t>v</a:t>
            </a:r>
            <a:r>
              <a:rPr dirty="0"/>
              <a:t>er</a:t>
            </a:r>
            <a:r>
              <a:rPr spc="20" dirty="0"/>
              <a:t>v</a:t>
            </a:r>
            <a:r>
              <a:rPr spc="-15" dirty="0"/>
              <a:t>i</a:t>
            </a:r>
            <a:r>
              <a:rPr spc="5" dirty="0"/>
              <a:t>ew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093F-ECAE-C292-0515-65F16B95F5E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722120" marR="5080" indent="-196850">
              <a:lnSpc>
                <a:spcPts val="4220"/>
              </a:lnSpc>
              <a:spcBef>
                <a:spcPts val="685"/>
              </a:spcBef>
            </a:pPr>
            <a:r>
              <a:rPr dirty="0"/>
              <a:t>Cellular</a:t>
            </a:r>
            <a:r>
              <a:rPr spc="-65" dirty="0"/>
              <a:t> </a:t>
            </a:r>
            <a:r>
              <a:rPr dirty="0"/>
              <a:t>Network </a:t>
            </a:r>
            <a:r>
              <a:rPr spc="-975" dirty="0"/>
              <a:t> </a:t>
            </a:r>
            <a:r>
              <a:rPr spc="5" dirty="0"/>
              <a:t>Design</a:t>
            </a:r>
            <a:r>
              <a:rPr spc="-80" dirty="0"/>
              <a:t> </a:t>
            </a:r>
            <a:r>
              <a:rPr spc="5" dirty="0"/>
              <a:t>Options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2063" y="2197662"/>
            <a:ext cx="3583940" cy="229616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69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Simplest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layout</a:t>
            </a:r>
            <a:endParaRPr sz="2650">
              <a:latin typeface="Arial"/>
              <a:cs typeface="Arial"/>
            </a:endParaRPr>
          </a:p>
          <a:p>
            <a:pPr marL="765175" marR="424815" indent="-250190">
              <a:lnSpc>
                <a:spcPts val="2110"/>
              </a:lnSpc>
              <a:spcBef>
                <a:spcPts val="74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0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Does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not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match</a:t>
            </a:r>
            <a:r>
              <a:rPr sz="1950" b="1" spc="-4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any </a:t>
            </a:r>
            <a:r>
              <a:rPr sz="1950" b="1" spc="-5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propagation</a:t>
            </a:r>
            <a:r>
              <a:rPr sz="1950" b="1" spc="-6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model</a:t>
            </a:r>
            <a:endParaRPr sz="1950">
              <a:latin typeface="Arial"/>
              <a:cs typeface="Arial"/>
            </a:endParaRPr>
          </a:p>
          <a:p>
            <a:pPr marL="765175" marR="5080" indent="-250190">
              <a:lnSpc>
                <a:spcPct val="90100"/>
              </a:lnSpc>
              <a:spcBef>
                <a:spcPts val="69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Adjacent antennas not </a:t>
            </a:r>
            <a:r>
              <a:rPr sz="1950" b="1" spc="-5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equidistant </a:t>
            </a:r>
            <a:r>
              <a:rPr sz="1950" b="1" spc="15" dirty="0">
                <a:latin typeface="Arial"/>
                <a:cs typeface="Arial"/>
              </a:rPr>
              <a:t>– </a:t>
            </a:r>
            <a:r>
              <a:rPr sz="1950" b="1" spc="10" dirty="0">
                <a:latin typeface="Arial"/>
                <a:cs typeface="Arial"/>
              </a:rPr>
              <a:t>how </a:t>
            </a:r>
            <a:r>
              <a:rPr sz="1950" b="1" spc="15" dirty="0">
                <a:latin typeface="Arial"/>
                <a:cs typeface="Arial"/>
              </a:rPr>
              <a:t>do 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you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handle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users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at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the </a:t>
            </a:r>
            <a:r>
              <a:rPr sz="1950" b="1" spc="-5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edge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of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the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cell?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2063" y="4821590"/>
            <a:ext cx="3484879" cy="229933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71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“Ideal”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layout</a:t>
            </a:r>
            <a:endParaRPr sz="2650">
              <a:latin typeface="Arial"/>
              <a:cs typeface="Arial"/>
            </a:endParaRPr>
          </a:p>
          <a:p>
            <a:pPr marL="765175" marR="5080" indent="-250190">
              <a:lnSpc>
                <a:spcPts val="2110"/>
              </a:lnSpc>
              <a:spcBef>
                <a:spcPts val="76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Based on a </a:t>
            </a:r>
            <a:r>
              <a:rPr sz="1950" b="1" spc="5" dirty="0">
                <a:latin typeface="Arial"/>
                <a:cs typeface="Arial"/>
              </a:rPr>
              <a:t>naïve </a:t>
            </a:r>
            <a:r>
              <a:rPr sz="1950" b="1" spc="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propagation model – 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bad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approximation</a:t>
            </a:r>
            <a:r>
              <a:rPr sz="1950" b="1" spc="-4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but </a:t>
            </a:r>
            <a:r>
              <a:rPr sz="1950" b="1" spc="-5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better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than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squares</a:t>
            </a:r>
            <a:endParaRPr sz="1950">
              <a:latin typeface="Arial"/>
              <a:cs typeface="Arial"/>
            </a:endParaRPr>
          </a:p>
          <a:p>
            <a:pPr marL="765175" marR="142240" indent="-250190">
              <a:lnSpc>
                <a:spcPts val="2110"/>
              </a:lnSpc>
              <a:spcBef>
                <a:spcPts val="71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29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Does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not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cover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entire </a:t>
            </a:r>
            <a:r>
              <a:rPr sz="1950" b="1" spc="-5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area!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3788" y="2101595"/>
            <a:ext cx="2065020" cy="20650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205212" y="4079259"/>
            <a:ext cx="21209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b="1" spc="-10" dirty="0">
                <a:solidFill>
                  <a:srgbClr val="114FFB"/>
                </a:solidFill>
                <a:latin typeface="Times New Roman"/>
                <a:cs typeface="Times New Roman"/>
              </a:rPr>
              <a:t>d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65784" y="3577812"/>
            <a:ext cx="21209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b="1" spc="-10" dirty="0">
                <a:solidFill>
                  <a:srgbClr val="114FFB"/>
                </a:solidFill>
                <a:latin typeface="Times New Roman"/>
                <a:cs typeface="Times New Roman"/>
              </a:rPr>
              <a:t>d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12500" y="2907251"/>
            <a:ext cx="564515" cy="1098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b="1" spc="-10" dirty="0">
                <a:solidFill>
                  <a:srgbClr val="114FFB"/>
                </a:solidFill>
                <a:latin typeface="Times New Roman"/>
                <a:cs typeface="Times New Roman"/>
              </a:rPr>
              <a:t>d</a:t>
            </a:r>
            <a:endParaRPr sz="2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100"/>
              </a:spcBef>
            </a:pPr>
            <a:r>
              <a:rPr sz="2650" b="1" spc="-10" dirty="0">
                <a:solidFill>
                  <a:srgbClr val="FB0128"/>
                </a:solidFill>
                <a:latin typeface="Times New Roman"/>
                <a:cs typeface="Times New Roman"/>
              </a:rPr>
              <a:t>√2d</a:t>
            </a:r>
            <a:endParaRPr sz="265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22264" y="4696967"/>
            <a:ext cx="2316480" cy="214731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544860" y="4915987"/>
            <a:ext cx="21209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b="1" spc="-10" dirty="0">
                <a:solidFill>
                  <a:srgbClr val="114FFB"/>
                </a:solidFill>
                <a:latin typeface="Times New Roman"/>
                <a:cs typeface="Times New Roman"/>
              </a:rPr>
              <a:t>d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20EEA50-525E-D4AF-7919-C4D7172CFF3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2134" y="444544"/>
            <a:ext cx="527177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The</a:t>
            </a:r>
            <a:r>
              <a:rPr spc="-75" dirty="0"/>
              <a:t> </a:t>
            </a:r>
            <a:r>
              <a:rPr spc="5" dirty="0"/>
              <a:t>Hexagonal</a:t>
            </a:r>
            <a:r>
              <a:rPr spc="-85" dirty="0"/>
              <a:t> </a:t>
            </a:r>
            <a:r>
              <a:rPr spc="5" dirty="0"/>
              <a:t>Pattern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2063" y="2274835"/>
            <a:ext cx="3778250" cy="424751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26390" marR="40005" indent="-314325">
              <a:lnSpc>
                <a:spcPct val="88500"/>
              </a:lnSpc>
              <a:spcBef>
                <a:spcPts val="45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A </a:t>
            </a:r>
            <a:r>
              <a:rPr sz="2650" b="1" spc="-15" dirty="0">
                <a:latin typeface="Arial"/>
                <a:cs typeface="Arial"/>
              </a:rPr>
              <a:t>hexagon </a:t>
            </a:r>
            <a:r>
              <a:rPr sz="2650" b="1" spc="-10" dirty="0">
                <a:latin typeface="Arial"/>
                <a:cs typeface="Arial"/>
              </a:rPr>
              <a:t>pattern 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can provide 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equidistant</a:t>
            </a:r>
            <a:r>
              <a:rPr sz="2650" b="1" spc="-4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access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to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neighboring </a:t>
            </a:r>
            <a:r>
              <a:rPr sz="2650" b="1" spc="-10" dirty="0">
                <a:latin typeface="Arial"/>
                <a:cs typeface="Arial"/>
              </a:rPr>
              <a:t>cell </a:t>
            </a:r>
            <a:r>
              <a:rPr sz="2650" b="1" spc="-5" dirty="0">
                <a:latin typeface="Arial"/>
                <a:cs typeface="Arial"/>
              </a:rPr>
              <a:t> towers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8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d</a:t>
            </a:r>
            <a:r>
              <a:rPr sz="2650" b="1" spc="-6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=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√3R</a:t>
            </a:r>
            <a:endParaRPr sz="2650">
              <a:latin typeface="Arial"/>
              <a:cs typeface="Arial"/>
            </a:endParaRPr>
          </a:p>
          <a:p>
            <a:pPr marL="326390" marR="5080" indent="-314325">
              <a:lnSpc>
                <a:spcPct val="88500"/>
              </a:lnSpc>
              <a:spcBef>
                <a:spcPts val="944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5" dirty="0">
                <a:latin typeface="Arial"/>
                <a:cs typeface="Arial"/>
              </a:rPr>
              <a:t>In</a:t>
            </a:r>
            <a:r>
              <a:rPr sz="2650" b="1" spc="-5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practice,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variations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from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ideal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20" dirty="0">
                <a:latin typeface="Arial"/>
                <a:cs typeface="Arial"/>
              </a:rPr>
              <a:t>due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to 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topological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reasons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28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Signal</a:t>
            </a:r>
            <a:r>
              <a:rPr sz="1950" b="1" spc="-5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propagation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28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20" dirty="0">
                <a:latin typeface="Arial"/>
                <a:cs typeface="Arial"/>
              </a:rPr>
              <a:t>Tower</a:t>
            </a:r>
            <a:r>
              <a:rPr sz="1950" b="1" spc="-5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placement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2264" y="2101595"/>
            <a:ext cx="3572255" cy="415747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61039" y="2238328"/>
            <a:ext cx="21209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b="1" spc="-10" dirty="0">
                <a:solidFill>
                  <a:srgbClr val="0336C6"/>
                </a:solidFill>
                <a:latin typeface="Times New Roman"/>
                <a:cs typeface="Times New Roman"/>
              </a:rPr>
              <a:t>d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05212" y="3158711"/>
            <a:ext cx="26797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b="1" spc="-10" dirty="0">
                <a:solidFill>
                  <a:srgbClr val="FB0128"/>
                </a:solidFill>
                <a:latin typeface="Times New Roman"/>
                <a:cs typeface="Times New Roman"/>
              </a:rPr>
              <a:t>R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A8B535-3872-A986-436F-72D14A91BD8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8902" y="444544"/>
            <a:ext cx="377761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Frequency</a:t>
            </a:r>
            <a:r>
              <a:rPr spc="-75" dirty="0"/>
              <a:t> </a:t>
            </a:r>
            <a:r>
              <a:rPr spc="-5" dirty="0"/>
              <a:t>reuse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2063" y="2200118"/>
            <a:ext cx="7684770" cy="40855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6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Each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cell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features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one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base</a:t>
            </a:r>
            <a:r>
              <a:rPr sz="2650" b="1" spc="-15" dirty="0">
                <a:latin typeface="Arial"/>
                <a:cs typeface="Arial"/>
              </a:rPr>
              <a:t> transceiver</a:t>
            </a:r>
            <a:endParaRPr sz="2650">
              <a:latin typeface="Arial"/>
              <a:cs typeface="Arial"/>
            </a:endParaRPr>
          </a:p>
          <a:p>
            <a:pPr marL="326390" marR="343535" indent="-314325">
              <a:lnSpc>
                <a:spcPct val="88500"/>
              </a:lnSpc>
              <a:spcBef>
                <a:spcPts val="944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Through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power</a:t>
            </a:r>
            <a:r>
              <a:rPr sz="2650" b="1" spc="-5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control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tower</a:t>
            </a:r>
            <a:r>
              <a:rPr sz="2650" b="1" spc="-5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covers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cell area </a:t>
            </a:r>
            <a:r>
              <a:rPr sz="2650" b="1" spc="-5" dirty="0">
                <a:latin typeface="Arial"/>
                <a:cs typeface="Arial"/>
              </a:rPr>
              <a:t>while </a:t>
            </a:r>
            <a:r>
              <a:rPr sz="2650" b="1" spc="-10" dirty="0">
                <a:latin typeface="Arial"/>
                <a:cs typeface="Arial"/>
              </a:rPr>
              <a:t>limiting the power </a:t>
            </a:r>
            <a:r>
              <a:rPr sz="2650" b="1" spc="-15" dirty="0">
                <a:latin typeface="Arial"/>
                <a:cs typeface="Arial"/>
              </a:rPr>
              <a:t>leaking </a:t>
            </a:r>
            <a:r>
              <a:rPr sz="2650" b="1" spc="-10" dirty="0">
                <a:latin typeface="Arial"/>
                <a:cs typeface="Arial"/>
              </a:rPr>
              <a:t>to 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other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co-frequency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cells</a:t>
            </a:r>
            <a:endParaRPr sz="2650">
              <a:latin typeface="Arial"/>
              <a:cs typeface="Arial"/>
            </a:endParaRPr>
          </a:p>
          <a:p>
            <a:pPr marL="326390" marR="24765" indent="-314325">
              <a:lnSpc>
                <a:spcPts val="2820"/>
              </a:lnSpc>
              <a:spcBef>
                <a:spcPts val="98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number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frequency</a:t>
            </a:r>
            <a:r>
              <a:rPr sz="2650" b="1" spc="-15" dirty="0">
                <a:latin typeface="Arial"/>
                <a:cs typeface="Arial"/>
              </a:rPr>
              <a:t> bands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assigned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to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cell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dependent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on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its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traffic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5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3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10</a:t>
            </a:r>
            <a:r>
              <a:rPr sz="1950" b="1" spc="5" dirty="0">
                <a:latin typeface="Arial"/>
                <a:cs typeface="Arial"/>
              </a:rPr>
              <a:t> to</a:t>
            </a:r>
            <a:r>
              <a:rPr sz="1950" b="1" spc="1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50 </a:t>
            </a:r>
            <a:r>
              <a:rPr sz="1950" b="1" spc="10" dirty="0">
                <a:latin typeface="Arial"/>
                <a:cs typeface="Arial"/>
              </a:rPr>
              <a:t>frequencies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assigned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to</a:t>
            </a:r>
            <a:r>
              <a:rPr sz="1950" b="1" spc="15" dirty="0">
                <a:latin typeface="Arial"/>
                <a:cs typeface="Arial"/>
              </a:rPr>
              <a:t> each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cell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(early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systems)</a:t>
            </a:r>
            <a:endParaRPr sz="1950">
              <a:latin typeface="Arial"/>
              <a:cs typeface="Arial"/>
            </a:endParaRPr>
          </a:p>
          <a:p>
            <a:pPr marL="326390" marR="43180" indent="-314325">
              <a:lnSpc>
                <a:spcPts val="2810"/>
              </a:lnSpc>
              <a:spcBef>
                <a:spcPts val="98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How </a:t>
            </a:r>
            <a:r>
              <a:rPr sz="2650" b="1" spc="-10" dirty="0">
                <a:latin typeface="Arial"/>
                <a:cs typeface="Arial"/>
              </a:rPr>
              <a:t>do </a:t>
            </a:r>
            <a:r>
              <a:rPr sz="2650" b="1" spc="5" dirty="0">
                <a:latin typeface="Arial"/>
                <a:cs typeface="Arial"/>
              </a:rPr>
              <a:t>we </a:t>
            </a:r>
            <a:r>
              <a:rPr sz="2650" b="1" spc="-10" dirty="0">
                <a:latin typeface="Arial"/>
                <a:cs typeface="Arial"/>
              </a:rPr>
              <a:t>determine how </a:t>
            </a:r>
            <a:r>
              <a:rPr sz="2650" b="1" spc="-15" dirty="0">
                <a:latin typeface="Arial"/>
                <a:cs typeface="Arial"/>
              </a:rPr>
              <a:t>many cells </a:t>
            </a:r>
            <a:r>
              <a:rPr sz="2650" b="1" spc="-5" dirty="0">
                <a:latin typeface="Arial"/>
                <a:cs typeface="Arial"/>
              </a:rPr>
              <a:t>must 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separate</a:t>
            </a:r>
            <a:r>
              <a:rPr sz="2650" b="1" dirty="0">
                <a:latin typeface="Arial"/>
                <a:cs typeface="Arial"/>
              </a:rPr>
              <a:t> two</a:t>
            </a:r>
            <a:r>
              <a:rPr sz="2650" b="1" spc="-6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cells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using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same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frequency?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64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Need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to</a:t>
            </a:r>
            <a:r>
              <a:rPr sz="1950" b="1" spc="10" dirty="0">
                <a:latin typeface="Arial"/>
                <a:cs typeface="Arial"/>
              </a:rPr>
              <a:t> control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the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“power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to</a:t>
            </a:r>
            <a:r>
              <a:rPr sz="1950" b="1" spc="10" dirty="0">
                <a:latin typeface="Arial"/>
                <a:cs typeface="Arial"/>
              </a:rPr>
              <a:t> interference”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ratio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739B7D-7AA6-CA24-75A0-969F5F4E22F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517904"/>
            <a:ext cx="10046335" cy="5743575"/>
            <a:chOff x="0" y="1517904"/>
            <a:chExt cx="10046335" cy="57435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4900" y="1711451"/>
              <a:ext cx="7946135" cy="544068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90216" y="2854452"/>
              <a:ext cx="4241800" cy="4406900"/>
            </a:xfrm>
            <a:custGeom>
              <a:avLst/>
              <a:gdLst/>
              <a:ahLst/>
              <a:cxnLst/>
              <a:rect l="l" t="t" r="r" b="b"/>
              <a:pathLst>
                <a:path w="4241800" h="4406900">
                  <a:moveTo>
                    <a:pt x="2339340" y="4394200"/>
                  </a:moveTo>
                  <a:lnTo>
                    <a:pt x="1905000" y="4394200"/>
                  </a:lnTo>
                  <a:lnTo>
                    <a:pt x="1798319" y="4381500"/>
                  </a:lnTo>
                  <a:lnTo>
                    <a:pt x="1490472" y="4305300"/>
                  </a:lnTo>
                  <a:lnTo>
                    <a:pt x="1295400" y="4229100"/>
                  </a:lnTo>
                  <a:lnTo>
                    <a:pt x="1202435" y="4191000"/>
                  </a:lnTo>
                  <a:lnTo>
                    <a:pt x="1021080" y="4089400"/>
                  </a:lnTo>
                  <a:lnTo>
                    <a:pt x="935735" y="4025900"/>
                  </a:lnTo>
                  <a:lnTo>
                    <a:pt x="851916" y="3962400"/>
                  </a:lnTo>
                  <a:lnTo>
                    <a:pt x="772667" y="3898900"/>
                  </a:lnTo>
                  <a:lnTo>
                    <a:pt x="694943" y="3835400"/>
                  </a:lnTo>
                  <a:lnTo>
                    <a:pt x="621792" y="3759200"/>
                  </a:lnTo>
                  <a:lnTo>
                    <a:pt x="551687" y="3683000"/>
                  </a:lnTo>
                  <a:lnTo>
                    <a:pt x="484632" y="3606800"/>
                  </a:lnTo>
                  <a:lnTo>
                    <a:pt x="422148" y="3517900"/>
                  </a:lnTo>
                  <a:lnTo>
                    <a:pt x="362711" y="3429000"/>
                  </a:lnTo>
                  <a:lnTo>
                    <a:pt x="307848" y="3340100"/>
                  </a:lnTo>
                  <a:lnTo>
                    <a:pt x="256032" y="3251200"/>
                  </a:lnTo>
                  <a:lnTo>
                    <a:pt x="210311" y="3149600"/>
                  </a:lnTo>
                  <a:lnTo>
                    <a:pt x="167640" y="3060700"/>
                  </a:lnTo>
                  <a:lnTo>
                    <a:pt x="129540" y="2959100"/>
                  </a:lnTo>
                  <a:lnTo>
                    <a:pt x="96011" y="2857500"/>
                  </a:lnTo>
                  <a:lnTo>
                    <a:pt x="67056" y="2743200"/>
                  </a:lnTo>
                  <a:lnTo>
                    <a:pt x="44195" y="2641600"/>
                  </a:lnTo>
                  <a:lnTo>
                    <a:pt x="25908" y="2540000"/>
                  </a:lnTo>
                  <a:lnTo>
                    <a:pt x="12191" y="2425700"/>
                  </a:lnTo>
                  <a:lnTo>
                    <a:pt x="3048" y="2311400"/>
                  </a:lnTo>
                  <a:lnTo>
                    <a:pt x="0" y="2197100"/>
                  </a:lnTo>
                  <a:lnTo>
                    <a:pt x="3048" y="2082800"/>
                  </a:lnTo>
                  <a:lnTo>
                    <a:pt x="12191" y="1968500"/>
                  </a:lnTo>
                  <a:lnTo>
                    <a:pt x="24383" y="1866900"/>
                  </a:lnTo>
                  <a:lnTo>
                    <a:pt x="44195" y="1752600"/>
                  </a:lnTo>
                  <a:lnTo>
                    <a:pt x="67056" y="1651000"/>
                  </a:lnTo>
                  <a:lnTo>
                    <a:pt x="96011" y="1549400"/>
                  </a:lnTo>
                  <a:lnTo>
                    <a:pt x="129540" y="1447800"/>
                  </a:lnTo>
                  <a:lnTo>
                    <a:pt x="167640" y="1346200"/>
                  </a:lnTo>
                  <a:lnTo>
                    <a:pt x="208787" y="1244600"/>
                  </a:lnTo>
                  <a:lnTo>
                    <a:pt x="256032" y="1143000"/>
                  </a:lnTo>
                  <a:lnTo>
                    <a:pt x="307848" y="1054100"/>
                  </a:lnTo>
                  <a:lnTo>
                    <a:pt x="362711" y="965200"/>
                  </a:lnTo>
                  <a:lnTo>
                    <a:pt x="420624" y="876300"/>
                  </a:lnTo>
                  <a:lnTo>
                    <a:pt x="484632" y="800100"/>
                  </a:lnTo>
                  <a:lnTo>
                    <a:pt x="550164" y="723900"/>
                  </a:lnTo>
                  <a:lnTo>
                    <a:pt x="620267" y="635000"/>
                  </a:lnTo>
                  <a:lnTo>
                    <a:pt x="694943" y="571500"/>
                  </a:lnTo>
                  <a:lnTo>
                    <a:pt x="771143" y="495300"/>
                  </a:lnTo>
                  <a:lnTo>
                    <a:pt x="851916" y="431800"/>
                  </a:lnTo>
                  <a:lnTo>
                    <a:pt x="934211" y="368300"/>
                  </a:lnTo>
                  <a:lnTo>
                    <a:pt x="1021080" y="317500"/>
                  </a:lnTo>
                  <a:lnTo>
                    <a:pt x="1109472" y="266700"/>
                  </a:lnTo>
                  <a:lnTo>
                    <a:pt x="1200911" y="215900"/>
                  </a:lnTo>
                  <a:lnTo>
                    <a:pt x="1295400" y="165100"/>
                  </a:lnTo>
                  <a:lnTo>
                    <a:pt x="1488948" y="88900"/>
                  </a:lnTo>
                  <a:lnTo>
                    <a:pt x="1693164" y="38100"/>
                  </a:lnTo>
                  <a:lnTo>
                    <a:pt x="1796795" y="25400"/>
                  </a:lnTo>
                  <a:lnTo>
                    <a:pt x="1903476" y="0"/>
                  </a:lnTo>
                  <a:lnTo>
                    <a:pt x="2337816" y="0"/>
                  </a:lnTo>
                  <a:lnTo>
                    <a:pt x="2442971" y="25400"/>
                  </a:lnTo>
                  <a:lnTo>
                    <a:pt x="2548128" y="38100"/>
                  </a:lnTo>
                  <a:lnTo>
                    <a:pt x="2599182" y="50800"/>
                  </a:lnTo>
                  <a:lnTo>
                    <a:pt x="2016251" y="50800"/>
                  </a:lnTo>
                  <a:lnTo>
                    <a:pt x="1705356" y="88900"/>
                  </a:lnTo>
                  <a:lnTo>
                    <a:pt x="1606295" y="114300"/>
                  </a:lnTo>
                  <a:lnTo>
                    <a:pt x="1508759" y="152400"/>
                  </a:lnTo>
                  <a:lnTo>
                    <a:pt x="1412748" y="177800"/>
                  </a:lnTo>
                  <a:lnTo>
                    <a:pt x="1318259" y="215900"/>
                  </a:lnTo>
                  <a:lnTo>
                    <a:pt x="1226819" y="266700"/>
                  </a:lnTo>
                  <a:lnTo>
                    <a:pt x="1138427" y="304800"/>
                  </a:lnTo>
                  <a:lnTo>
                    <a:pt x="1051559" y="355600"/>
                  </a:lnTo>
                  <a:lnTo>
                    <a:pt x="967740" y="419100"/>
                  </a:lnTo>
                  <a:lnTo>
                    <a:pt x="886967" y="469900"/>
                  </a:lnTo>
                  <a:lnTo>
                    <a:pt x="809243" y="533400"/>
                  </a:lnTo>
                  <a:lnTo>
                    <a:pt x="734567" y="609600"/>
                  </a:lnTo>
                  <a:lnTo>
                    <a:pt x="661416" y="673100"/>
                  </a:lnTo>
                  <a:lnTo>
                    <a:pt x="594359" y="749300"/>
                  </a:lnTo>
                  <a:lnTo>
                    <a:pt x="528827" y="825500"/>
                  </a:lnTo>
                  <a:lnTo>
                    <a:pt x="467867" y="914400"/>
                  </a:lnTo>
                  <a:lnTo>
                    <a:pt x="409956" y="990600"/>
                  </a:lnTo>
                  <a:lnTo>
                    <a:pt x="356616" y="1079500"/>
                  </a:lnTo>
                  <a:lnTo>
                    <a:pt x="306324" y="1168400"/>
                  </a:lnTo>
                  <a:lnTo>
                    <a:pt x="260603" y="1270000"/>
                  </a:lnTo>
                  <a:lnTo>
                    <a:pt x="219456" y="1358900"/>
                  </a:lnTo>
                  <a:lnTo>
                    <a:pt x="181356" y="1460500"/>
                  </a:lnTo>
                  <a:lnTo>
                    <a:pt x="149351" y="1562100"/>
                  </a:lnTo>
                  <a:lnTo>
                    <a:pt x="121919" y="1663700"/>
                  </a:lnTo>
                  <a:lnTo>
                    <a:pt x="99059" y="1765300"/>
                  </a:lnTo>
                  <a:lnTo>
                    <a:pt x="80772" y="1866900"/>
                  </a:lnTo>
                  <a:lnTo>
                    <a:pt x="67056" y="1981200"/>
                  </a:lnTo>
                  <a:lnTo>
                    <a:pt x="59435" y="2082800"/>
                  </a:lnTo>
                  <a:lnTo>
                    <a:pt x="56387" y="2197100"/>
                  </a:lnTo>
                  <a:lnTo>
                    <a:pt x="59435" y="2311400"/>
                  </a:lnTo>
                  <a:lnTo>
                    <a:pt x="67056" y="2413000"/>
                  </a:lnTo>
                  <a:lnTo>
                    <a:pt x="80772" y="2527300"/>
                  </a:lnTo>
                  <a:lnTo>
                    <a:pt x="99059" y="2628900"/>
                  </a:lnTo>
                  <a:lnTo>
                    <a:pt x="121919" y="2730500"/>
                  </a:lnTo>
                  <a:lnTo>
                    <a:pt x="149351" y="2832100"/>
                  </a:lnTo>
                  <a:lnTo>
                    <a:pt x="181356" y="2933700"/>
                  </a:lnTo>
                  <a:lnTo>
                    <a:pt x="217932" y="3035300"/>
                  </a:lnTo>
                  <a:lnTo>
                    <a:pt x="260603" y="3124200"/>
                  </a:lnTo>
                  <a:lnTo>
                    <a:pt x="306324" y="3225800"/>
                  </a:lnTo>
                  <a:lnTo>
                    <a:pt x="355092" y="3314700"/>
                  </a:lnTo>
                  <a:lnTo>
                    <a:pt x="408432" y="3403600"/>
                  </a:lnTo>
                  <a:lnTo>
                    <a:pt x="466343" y="3479800"/>
                  </a:lnTo>
                  <a:lnTo>
                    <a:pt x="527303" y="3568700"/>
                  </a:lnTo>
                  <a:lnTo>
                    <a:pt x="592835" y="3644900"/>
                  </a:lnTo>
                  <a:lnTo>
                    <a:pt x="661416" y="3721100"/>
                  </a:lnTo>
                  <a:lnTo>
                    <a:pt x="733043" y="3784600"/>
                  </a:lnTo>
                  <a:lnTo>
                    <a:pt x="807719" y="3860800"/>
                  </a:lnTo>
                  <a:lnTo>
                    <a:pt x="885443" y="3924300"/>
                  </a:lnTo>
                  <a:lnTo>
                    <a:pt x="966216" y="3975100"/>
                  </a:lnTo>
                  <a:lnTo>
                    <a:pt x="1050035" y="4038600"/>
                  </a:lnTo>
                  <a:lnTo>
                    <a:pt x="1136903" y="4089400"/>
                  </a:lnTo>
                  <a:lnTo>
                    <a:pt x="1225295" y="4140200"/>
                  </a:lnTo>
                  <a:lnTo>
                    <a:pt x="1316735" y="4178300"/>
                  </a:lnTo>
                  <a:lnTo>
                    <a:pt x="1507235" y="4254500"/>
                  </a:lnTo>
                  <a:lnTo>
                    <a:pt x="1703832" y="4305300"/>
                  </a:lnTo>
                  <a:lnTo>
                    <a:pt x="2014727" y="4343400"/>
                  </a:lnTo>
                  <a:lnTo>
                    <a:pt x="2600706" y="4343400"/>
                  </a:lnTo>
                  <a:lnTo>
                    <a:pt x="2444496" y="4381500"/>
                  </a:lnTo>
                  <a:lnTo>
                    <a:pt x="2339340" y="4394200"/>
                  </a:lnTo>
                  <a:close/>
                </a:path>
                <a:path w="4241800" h="4406900">
                  <a:moveTo>
                    <a:pt x="2600706" y="4343400"/>
                  </a:moveTo>
                  <a:lnTo>
                    <a:pt x="2226564" y="4343400"/>
                  </a:lnTo>
                  <a:lnTo>
                    <a:pt x="2535935" y="4305300"/>
                  </a:lnTo>
                  <a:lnTo>
                    <a:pt x="2734055" y="4254500"/>
                  </a:lnTo>
                  <a:lnTo>
                    <a:pt x="2924555" y="4178300"/>
                  </a:lnTo>
                  <a:lnTo>
                    <a:pt x="3015996" y="4140200"/>
                  </a:lnTo>
                  <a:lnTo>
                    <a:pt x="3104387" y="4089400"/>
                  </a:lnTo>
                  <a:lnTo>
                    <a:pt x="3191255" y="4038600"/>
                  </a:lnTo>
                  <a:lnTo>
                    <a:pt x="3275076" y="3975100"/>
                  </a:lnTo>
                  <a:lnTo>
                    <a:pt x="3355848" y="3924300"/>
                  </a:lnTo>
                  <a:lnTo>
                    <a:pt x="3433571" y="3860800"/>
                  </a:lnTo>
                  <a:lnTo>
                    <a:pt x="3508248" y="3784600"/>
                  </a:lnTo>
                  <a:lnTo>
                    <a:pt x="3579876" y="3721100"/>
                  </a:lnTo>
                  <a:lnTo>
                    <a:pt x="3648455" y="3644900"/>
                  </a:lnTo>
                  <a:lnTo>
                    <a:pt x="3713987" y="3568700"/>
                  </a:lnTo>
                  <a:lnTo>
                    <a:pt x="3774948" y="3479800"/>
                  </a:lnTo>
                  <a:lnTo>
                    <a:pt x="3832860" y="3403600"/>
                  </a:lnTo>
                  <a:lnTo>
                    <a:pt x="3886200" y="3314700"/>
                  </a:lnTo>
                  <a:lnTo>
                    <a:pt x="3936491" y="3225800"/>
                  </a:lnTo>
                  <a:lnTo>
                    <a:pt x="3982212" y="3124200"/>
                  </a:lnTo>
                  <a:lnTo>
                    <a:pt x="4023360" y="3035300"/>
                  </a:lnTo>
                  <a:lnTo>
                    <a:pt x="4059936" y="2933700"/>
                  </a:lnTo>
                  <a:lnTo>
                    <a:pt x="4093464" y="2832100"/>
                  </a:lnTo>
                  <a:lnTo>
                    <a:pt x="4120896" y="2730500"/>
                  </a:lnTo>
                  <a:lnTo>
                    <a:pt x="4143755" y="2628900"/>
                  </a:lnTo>
                  <a:lnTo>
                    <a:pt x="4162044" y="2527300"/>
                  </a:lnTo>
                  <a:lnTo>
                    <a:pt x="4175760" y="2413000"/>
                  </a:lnTo>
                  <a:lnTo>
                    <a:pt x="4183380" y="2311400"/>
                  </a:lnTo>
                  <a:lnTo>
                    <a:pt x="4186428" y="2197100"/>
                  </a:lnTo>
                  <a:lnTo>
                    <a:pt x="4183380" y="2082800"/>
                  </a:lnTo>
                  <a:lnTo>
                    <a:pt x="4175760" y="1981200"/>
                  </a:lnTo>
                  <a:lnTo>
                    <a:pt x="4162044" y="1866900"/>
                  </a:lnTo>
                  <a:lnTo>
                    <a:pt x="4143755" y="1765300"/>
                  </a:lnTo>
                  <a:lnTo>
                    <a:pt x="4120896" y="1663700"/>
                  </a:lnTo>
                  <a:lnTo>
                    <a:pt x="4093464" y="1562100"/>
                  </a:lnTo>
                  <a:lnTo>
                    <a:pt x="4061460" y="1460500"/>
                  </a:lnTo>
                  <a:lnTo>
                    <a:pt x="4023360" y="1358900"/>
                  </a:lnTo>
                  <a:lnTo>
                    <a:pt x="3982212" y="1270000"/>
                  </a:lnTo>
                  <a:lnTo>
                    <a:pt x="3936491" y="1181100"/>
                  </a:lnTo>
                  <a:lnTo>
                    <a:pt x="3887723" y="1079500"/>
                  </a:lnTo>
                  <a:lnTo>
                    <a:pt x="3832860" y="990600"/>
                  </a:lnTo>
                  <a:lnTo>
                    <a:pt x="3776471" y="914400"/>
                  </a:lnTo>
                  <a:lnTo>
                    <a:pt x="3713987" y="838200"/>
                  </a:lnTo>
                  <a:lnTo>
                    <a:pt x="3649980" y="749300"/>
                  </a:lnTo>
                  <a:lnTo>
                    <a:pt x="3581400" y="685800"/>
                  </a:lnTo>
                  <a:lnTo>
                    <a:pt x="3509771" y="609600"/>
                  </a:lnTo>
                  <a:lnTo>
                    <a:pt x="3435096" y="546100"/>
                  </a:lnTo>
                  <a:lnTo>
                    <a:pt x="3355848" y="482600"/>
                  </a:lnTo>
                  <a:lnTo>
                    <a:pt x="3275076" y="419100"/>
                  </a:lnTo>
                  <a:lnTo>
                    <a:pt x="3191255" y="355600"/>
                  </a:lnTo>
                  <a:lnTo>
                    <a:pt x="3105912" y="304800"/>
                  </a:lnTo>
                  <a:lnTo>
                    <a:pt x="3015996" y="266700"/>
                  </a:lnTo>
                  <a:lnTo>
                    <a:pt x="2924555" y="215900"/>
                  </a:lnTo>
                  <a:lnTo>
                    <a:pt x="2831591" y="177800"/>
                  </a:lnTo>
                  <a:lnTo>
                    <a:pt x="2735580" y="152400"/>
                  </a:lnTo>
                  <a:lnTo>
                    <a:pt x="2638044" y="114300"/>
                  </a:lnTo>
                  <a:lnTo>
                    <a:pt x="2537460" y="88900"/>
                  </a:lnTo>
                  <a:lnTo>
                    <a:pt x="2228087" y="50800"/>
                  </a:lnTo>
                  <a:lnTo>
                    <a:pt x="2599182" y="50800"/>
                  </a:lnTo>
                  <a:lnTo>
                    <a:pt x="2750819" y="88900"/>
                  </a:lnTo>
                  <a:lnTo>
                    <a:pt x="2849880" y="127000"/>
                  </a:lnTo>
                  <a:lnTo>
                    <a:pt x="2945891" y="165100"/>
                  </a:lnTo>
                  <a:lnTo>
                    <a:pt x="3040380" y="215900"/>
                  </a:lnTo>
                  <a:lnTo>
                    <a:pt x="3131819" y="266700"/>
                  </a:lnTo>
                  <a:lnTo>
                    <a:pt x="3220212" y="317500"/>
                  </a:lnTo>
                  <a:lnTo>
                    <a:pt x="3307080" y="368300"/>
                  </a:lnTo>
                  <a:lnTo>
                    <a:pt x="3389376" y="431800"/>
                  </a:lnTo>
                  <a:lnTo>
                    <a:pt x="3470148" y="495300"/>
                  </a:lnTo>
                  <a:lnTo>
                    <a:pt x="3546348" y="571500"/>
                  </a:lnTo>
                  <a:lnTo>
                    <a:pt x="3621023" y="635000"/>
                  </a:lnTo>
                  <a:lnTo>
                    <a:pt x="3691128" y="711200"/>
                  </a:lnTo>
                  <a:lnTo>
                    <a:pt x="3756660" y="800100"/>
                  </a:lnTo>
                  <a:lnTo>
                    <a:pt x="3820668" y="876300"/>
                  </a:lnTo>
                  <a:lnTo>
                    <a:pt x="3880103" y="965200"/>
                  </a:lnTo>
                  <a:lnTo>
                    <a:pt x="3934968" y="1054100"/>
                  </a:lnTo>
                  <a:lnTo>
                    <a:pt x="3985260" y="1143000"/>
                  </a:lnTo>
                  <a:lnTo>
                    <a:pt x="4032503" y="1244600"/>
                  </a:lnTo>
                  <a:lnTo>
                    <a:pt x="4075176" y="1333500"/>
                  </a:lnTo>
                  <a:lnTo>
                    <a:pt x="4113276" y="1435100"/>
                  </a:lnTo>
                  <a:lnTo>
                    <a:pt x="4146803" y="1536700"/>
                  </a:lnTo>
                  <a:lnTo>
                    <a:pt x="4198620" y="1752600"/>
                  </a:lnTo>
                  <a:lnTo>
                    <a:pt x="4216907" y="1866900"/>
                  </a:lnTo>
                  <a:lnTo>
                    <a:pt x="4230623" y="1968500"/>
                  </a:lnTo>
                  <a:lnTo>
                    <a:pt x="4238244" y="2082800"/>
                  </a:lnTo>
                  <a:lnTo>
                    <a:pt x="4241291" y="2197100"/>
                  </a:lnTo>
                  <a:lnTo>
                    <a:pt x="4238244" y="2311400"/>
                  </a:lnTo>
                  <a:lnTo>
                    <a:pt x="4230623" y="2425700"/>
                  </a:lnTo>
                  <a:lnTo>
                    <a:pt x="4216907" y="2527300"/>
                  </a:lnTo>
                  <a:lnTo>
                    <a:pt x="4198620" y="2641600"/>
                  </a:lnTo>
                  <a:lnTo>
                    <a:pt x="4175760" y="2743200"/>
                  </a:lnTo>
                  <a:lnTo>
                    <a:pt x="4146803" y="2857500"/>
                  </a:lnTo>
                  <a:lnTo>
                    <a:pt x="4113276" y="2959100"/>
                  </a:lnTo>
                  <a:lnTo>
                    <a:pt x="4075176" y="3060700"/>
                  </a:lnTo>
                  <a:lnTo>
                    <a:pt x="4032503" y="3149600"/>
                  </a:lnTo>
                  <a:lnTo>
                    <a:pt x="3986784" y="3251200"/>
                  </a:lnTo>
                  <a:lnTo>
                    <a:pt x="3934968" y="3340100"/>
                  </a:lnTo>
                  <a:lnTo>
                    <a:pt x="3880103" y="3429000"/>
                  </a:lnTo>
                  <a:lnTo>
                    <a:pt x="3820668" y="3517900"/>
                  </a:lnTo>
                  <a:lnTo>
                    <a:pt x="3758184" y="3594100"/>
                  </a:lnTo>
                  <a:lnTo>
                    <a:pt x="3691128" y="3683000"/>
                  </a:lnTo>
                  <a:lnTo>
                    <a:pt x="3621023" y="3759200"/>
                  </a:lnTo>
                  <a:lnTo>
                    <a:pt x="3547871" y="3835400"/>
                  </a:lnTo>
                  <a:lnTo>
                    <a:pt x="3471671" y="3898900"/>
                  </a:lnTo>
                  <a:lnTo>
                    <a:pt x="3390900" y="3962400"/>
                  </a:lnTo>
                  <a:lnTo>
                    <a:pt x="3307080" y="4025900"/>
                  </a:lnTo>
                  <a:lnTo>
                    <a:pt x="3221736" y="4076700"/>
                  </a:lnTo>
                  <a:lnTo>
                    <a:pt x="3133344" y="4140200"/>
                  </a:lnTo>
                  <a:lnTo>
                    <a:pt x="3041903" y="4191000"/>
                  </a:lnTo>
                  <a:lnTo>
                    <a:pt x="2851403" y="4267200"/>
                  </a:lnTo>
                  <a:lnTo>
                    <a:pt x="2752344" y="4305300"/>
                  </a:lnTo>
                  <a:lnTo>
                    <a:pt x="2600706" y="4343400"/>
                  </a:lnTo>
                  <a:close/>
                </a:path>
                <a:path w="4241800" h="4406900">
                  <a:moveTo>
                    <a:pt x="2121408" y="4406900"/>
                  </a:moveTo>
                  <a:lnTo>
                    <a:pt x="2013203" y="4394200"/>
                  </a:lnTo>
                  <a:lnTo>
                    <a:pt x="2231135" y="4394200"/>
                  </a:lnTo>
                  <a:lnTo>
                    <a:pt x="2121408" y="4406900"/>
                  </a:lnTo>
                  <a:close/>
                </a:path>
              </a:pathLst>
            </a:custGeom>
            <a:solidFill>
              <a:srgbClr val="C1CD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04032" y="3824287"/>
              <a:ext cx="2534920" cy="2496185"/>
            </a:xfrm>
            <a:custGeom>
              <a:avLst/>
              <a:gdLst/>
              <a:ahLst/>
              <a:cxnLst/>
              <a:rect l="l" t="t" r="r" b="b"/>
              <a:pathLst>
                <a:path w="2534920" h="2496185">
                  <a:moveTo>
                    <a:pt x="1398569" y="244792"/>
                  </a:moveTo>
                  <a:lnTo>
                    <a:pt x="1313688" y="244792"/>
                  </a:lnTo>
                  <a:lnTo>
                    <a:pt x="1299550" y="236309"/>
                  </a:lnTo>
                  <a:lnTo>
                    <a:pt x="1705356" y="4000"/>
                  </a:lnTo>
                  <a:lnTo>
                    <a:pt x="1712452" y="785"/>
                  </a:lnTo>
                  <a:lnTo>
                    <a:pt x="1719834" y="0"/>
                  </a:lnTo>
                  <a:lnTo>
                    <a:pt x="1727215" y="1214"/>
                  </a:lnTo>
                  <a:lnTo>
                    <a:pt x="1734312" y="4000"/>
                  </a:lnTo>
                  <a:lnTo>
                    <a:pt x="1806218" y="51244"/>
                  </a:lnTo>
                  <a:lnTo>
                    <a:pt x="1703832" y="51244"/>
                  </a:lnTo>
                  <a:lnTo>
                    <a:pt x="1718627" y="60904"/>
                  </a:lnTo>
                  <a:lnTo>
                    <a:pt x="1398569" y="244792"/>
                  </a:lnTo>
                  <a:close/>
                </a:path>
                <a:path w="2534920" h="2496185">
                  <a:moveTo>
                    <a:pt x="445008" y="773481"/>
                  </a:moveTo>
                  <a:lnTo>
                    <a:pt x="445008" y="269176"/>
                  </a:lnTo>
                  <a:lnTo>
                    <a:pt x="446103" y="261508"/>
                  </a:lnTo>
                  <a:lnTo>
                    <a:pt x="905256" y="16192"/>
                  </a:lnTo>
                  <a:lnTo>
                    <a:pt x="918400" y="12763"/>
                  </a:lnTo>
                  <a:lnTo>
                    <a:pt x="925615" y="13620"/>
                  </a:lnTo>
                  <a:lnTo>
                    <a:pt x="932688" y="16192"/>
                  </a:lnTo>
                  <a:lnTo>
                    <a:pt x="1013967" y="64960"/>
                  </a:lnTo>
                  <a:lnTo>
                    <a:pt x="903732" y="64960"/>
                  </a:lnTo>
                  <a:lnTo>
                    <a:pt x="915682" y="72130"/>
                  </a:lnTo>
                  <a:lnTo>
                    <a:pt x="532099" y="269176"/>
                  </a:lnTo>
                  <a:lnTo>
                    <a:pt x="499872" y="269176"/>
                  </a:lnTo>
                  <a:lnTo>
                    <a:pt x="484632" y="293560"/>
                  </a:lnTo>
                  <a:lnTo>
                    <a:pt x="499872" y="293560"/>
                  </a:lnTo>
                  <a:lnTo>
                    <a:pt x="499872" y="766000"/>
                  </a:lnTo>
                  <a:lnTo>
                    <a:pt x="458724" y="766000"/>
                  </a:lnTo>
                  <a:lnTo>
                    <a:pt x="445008" y="773481"/>
                  </a:lnTo>
                  <a:close/>
                </a:path>
                <a:path w="2534920" h="2496185">
                  <a:moveTo>
                    <a:pt x="1718627" y="60904"/>
                  </a:moveTo>
                  <a:lnTo>
                    <a:pt x="1703832" y="51244"/>
                  </a:lnTo>
                  <a:lnTo>
                    <a:pt x="1732788" y="52768"/>
                  </a:lnTo>
                  <a:lnTo>
                    <a:pt x="1718627" y="60904"/>
                  </a:lnTo>
                  <a:close/>
                </a:path>
                <a:path w="2534920" h="2496185">
                  <a:moveTo>
                    <a:pt x="2058924" y="283081"/>
                  </a:moveTo>
                  <a:lnTo>
                    <a:pt x="1718627" y="60904"/>
                  </a:lnTo>
                  <a:lnTo>
                    <a:pt x="1732788" y="52768"/>
                  </a:lnTo>
                  <a:lnTo>
                    <a:pt x="1703832" y="51244"/>
                  </a:lnTo>
                  <a:lnTo>
                    <a:pt x="1806218" y="51244"/>
                  </a:lnTo>
                  <a:lnTo>
                    <a:pt x="2103119" y="246316"/>
                  </a:lnTo>
                  <a:lnTo>
                    <a:pt x="2108239" y="250531"/>
                  </a:lnTo>
                  <a:lnTo>
                    <a:pt x="2112073" y="256032"/>
                  </a:lnTo>
                  <a:lnTo>
                    <a:pt x="2114478" y="262389"/>
                  </a:lnTo>
                  <a:lnTo>
                    <a:pt x="2115312" y="269176"/>
                  </a:lnTo>
                  <a:lnTo>
                    <a:pt x="2058924" y="269176"/>
                  </a:lnTo>
                  <a:lnTo>
                    <a:pt x="2058924" y="283081"/>
                  </a:lnTo>
                  <a:close/>
                </a:path>
                <a:path w="2534920" h="2496185">
                  <a:moveTo>
                    <a:pt x="915682" y="72130"/>
                  </a:moveTo>
                  <a:lnTo>
                    <a:pt x="903732" y="64960"/>
                  </a:lnTo>
                  <a:lnTo>
                    <a:pt x="929639" y="64960"/>
                  </a:lnTo>
                  <a:lnTo>
                    <a:pt x="915682" y="72130"/>
                  </a:lnTo>
                  <a:close/>
                </a:path>
                <a:path w="2534920" h="2496185">
                  <a:moveTo>
                    <a:pt x="1299210" y="296989"/>
                  </a:moveTo>
                  <a:lnTo>
                    <a:pt x="1291828" y="296132"/>
                  </a:lnTo>
                  <a:lnTo>
                    <a:pt x="1284731" y="293560"/>
                  </a:lnTo>
                  <a:lnTo>
                    <a:pt x="915682" y="72130"/>
                  </a:lnTo>
                  <a:lnTo>
                    <a:pt x="929639" y="64960"/>
                  </a:lnTo>
                  <a:lnTo>
                    <a:pt x="1013967" y="64960"/>
                  </a:lnTo>
                  <a:lnTo>
                    <a:pt x="1299550" y="236309"/>
                  </a:lnTo>
                  <a:lnTo>
                    <a:pt x="1284731" y="244792"/>
                  </a:lnTo>
                  <a:lnTo>
                    <a:pt x="1398569" y="244792"/>
                  </a:lnTo>
                  <a:lnTo>
                    <a:pt x="1313688" y="293560"/>
                  </a:lnTo>
                  <a:lnTo>
                    <a:pt x="1306591" y="296132"/>
                  </a:lnTo>
                  <a:lnTo>
                    <a:pt x="1299210" y="296989"/>
                  </a:lnTo>
                  <a:close/>
                </a:path>
                <a:path w="2534920" h="2496185">
                  <a:moveTo>
                    <a:pt x="1313688" y="244792"/>
                  </a:moveTo>
                  <a:lnTo>
                    <a:pt x="1284731" y="244792"/>
                  </a:lnTo>
                  <a:lnTo>
                    <a:pt x="1299550" y="236309"/>
                  </a:lnTo>
                  <a:lnTo>
                    <a:pt x="1313688" y="244792"/>
                  </a:lnTo>
                  <a:close/>
                </a:path>
                <a:path w="2534920" h="2496185">
                  <a:moveTo>
                    <a:pt x="484632" y="293560"/>
                  </a:moveTo>
                  <a:lnTo>
                    <a:pt x="499872" y="269176"/>
                  </a:lnTo>
                  <a:lnTo>
                    <a:pt x="499872" y="285731"/>
                  </a:lnTo>
                  <a:lnTo>
                    <a:pt x="484632" y="293560"/>
                  </a:lnTo>
                  <a:close/>
                </a:path>
                <a:path w="2534920" h="2496185">
                  <a:moveTo>
                    <a:pt x="499872" y="285731"/>
                  </a:moveTo>
                  <a:lnTo>
                    <a:pt x="499872" y="269176"/>
                  </a:lnTo>
                  <a:lnTo>
                    <a:pt x="532099" y="269176"/>
                  </a:lnTo>
                  <a:lnTo>
                    <a:pt x="499872" y="285731"/>
                  </a:lnTo>
                  <a:close/>
                </a:path>
                <a:path w="2534920" h="2496185">
                  <a:moveTo>
                    <a:pt x="2072640" y="292036"/>
                  </a:moveTo>
                  <a:lnTo>
                    <a:pt x="2058924" y="283081"/>
                  </a:lnTo>
                  <a:lnTo>
                    <a:pt x="2058924" y="269176"/>
                  </a:lnTo>
                  <a:lnTo>
                    <a:pt x="2072640" y="292036"/>
                  </a:lnTo>
                  <a:close/>
                </a:path>
                <a:path w="2534920" h="2496185">
                  <a:moveTo>
                    <a:pt x="2115312" y="292036"/>
                  </a:moveTo>
                  <a:lnTo>
                    <a:pt x="2072640" y="292036"/>
                  </a:lnTo>
                  <a:lnTo>
                    <a:pt x="2058924" y="269176"/>
                  </a:lnTo>
                  <a:lnTo>
                    <a:pt x="2115312" y="269176"/>
                  </a:lnTo>
                  <a:lnTo>
                    <a:pt x="2115312" y="292036"/>
                  </a:lnTo>
                  <a:close/>
                </a:path>
                <a:path w="2534920" h="2496185">
                  <a:moveTo>
                    <a:pt x="2479548" y="999366"/>
                  </a:moveTo>
                  <a:lnTo>
                    <a:pt x="2075688" y="802576"/>
                  </a:lnTo>
                  <a:lnTo>
                    <a:pt x="2058924" y="778192"/>
                  </a:lnTo>
                  <a:lnTo>
                    <a:pt x="2058924" y="283081"/>
                  </a:lnTo>
                  <a:lnTo>
                    <a:pt x="2072640" y="292036"/>
                  </a:lnTo>
                  <a:lnTo>
                    <a:pt x="2115312" y="292036"/>
                  </a:lnTo>
                  <a:lnTo>
                    <a:pt x="2115312" y="752284"/>
                  </a:lnTo>
                  <a:lnTo>
                    <a:pt x="2100072" y="752284"/>
                  </a:lnTo>
                  <a:lnTo>
                    <a:pt x="2115312" y="778192"/>
                  </a:lnTo>
                  <a:lnTo>
                    <a:pt x="2153241" y="778192"/>
                  </a:lnTo>
                  <a:lnTo>
                    <a:pt x="2519172" y="956500"/>
                  </a:lnTo>
                  <a:lnTo>
                    <a:pt x="2525410" y="960739"/>
                  </a:lnTo>
                  <a:lnTo>
                    <a:pt x="2530221" y="966406"/>
                  </a:lnTo>
                  <a:lnTo>
                    <a:pt x="2533316" y="973216"/>
                  </a:lnTo>
                  <a:lnTo>
                    <a:pt x="2534412" y="980884"/>
                  </a:lnTo>
                  <a:lnTo>
                    <a:pt x="2479548" y="980884"/>
                  </a:lnTo>
                  <a:lnTo>
                    <a:pt x="2479548" y="999366"/>
                  </a:lnTo>
                  <a:close/>
                </a:path>
                <a:path w="2534920" h="2496185">
                  <a:moveTo>
                    <a:pt x="499872" y="293560"/>
                  </a:moveTo>
                  <a:lnTo>
                    <a:pt x="484632" y="293560"/>
                  </a:lnTo>
                  <a:lnTo>
                    <a:pt x="499872" y="285731"/>
                  </a:lnTo>
                  <a:lnTo>
                    <a:pt x="499872" y="293560"/>
                  </a:lnTo>
                  <a:close/>
                </a:path>
                <a:path w="2534920" h="2496185">
                  <a:moveTo>
                    <a:pt x="2115312" y="778192"/>
                  </a:moveTo>
                  <a:lnTo>
                    <a:pt x="2100072" y="752284"/>
                  </a:lnTo>
                  <a:lnTo>
                    <a:pt x="2115312" y="759710"/>
                  </a:lnTo>
                  <a:lnTo>
                    <a:pt x="2115312" y="778192"/>
                  </a:lnTo>
                  <a:close/>
                </a:path>
                <a:path w="2534920" h="2496185">
                  <a:moveTo>
                    <a:pt x="2115312" y="759710"/>
                  </a:moveTo>
                  <a:lnTo>
                    <a:pt x="2100072" y="752284"/>
                  </a:lnTo>
                  <a:lnTo>
                    <a:pt x="2115312" y="752284"/>
                  </a:lnTo>
                  <a:lnTo>
                    <a:pt x="2115312" y="759710"/>
                  </a:lnTo>
                  <a:close/>
                </a:path>
                <a:path w="2534920" h="2496185">
                  <a:moveTo>
                    <a:pt x="2153241" y="778192"/>
                  </a:moveTo>
                  <a:lnTo>
                    <a:pt x="2115312" y="778192"/>
                  </a:lnTo>
                  <a:lnTo>
                    <a:pt x="2115312" y="759710"/>
                  </a:lnTo>
                  <a:lnTo>
                    <a:pt x="2153241" y="778192"/>
                  </a:lnTo>
                  <a:close/>
                </a:path>
                <a:path w="2534920" h="2496185">
                  <a:moveTo>
                    <a:pt x="445008" y="790384"/>
                  </a:moveTo>
                  <a:lnTo>
                    <a:pt x="445008" y="773481"/>
                  </a:lnTo>
                  <a:lnTo>
                    <a:pt x="458724" y="766000"/>
                  </a:lnTo>
                  <a:lnTo>
                    <a:pt x="445008" y="790384"/>
                  </a:lnTo>
                  <a:close/>
                </a:path>
                <a:path w="2534920" h="2496185">
                  <a:moveTo>
                    <a:pt x="499872" y="790384"/>
                  </a:moveTo>
                  <a:lnTo>
                    <a:pt x="445008" y="790384"/>
                  </a:lnTo>
                  <a:lnTo>
                    <a:pt x="458724" y="766000"/>
                  </a:lnTo>
                  <a:lnTo>
                    <a:pt x="499872" y="766000"/>
                  </a:lnTo>
                  <a:lnTo>
                    <a:pt x="499872" y="790384"/>
                  </a:lnTo>
                  <a:close/>
                </a:path>
                <a:path w="2534920" h="2496185">
                  <a:moveTo>
                    <a:pt x="65532" y="1043368"/>
                  </a:moveTo>
                  <a:lnTo>
                    <a:pt x="56417" y="1026212"/>
                  </a:lnTo>
                  <a:lnTo>
                    <a:pt x="55360" y="986017"/>
                  </a:lnTo>
                  <a:lnTo>
                    <a:pt x="445008" y="773481"/>
                  </a:lnTo>
                  <a:lnTo>
                    <a:pt x="445008" y="790384"/>
                  </a:lnTo>
                  <a:lnTo>
                    <a:pt x="499872" y="790384"/>
                  </a:lnTo>
                  <a:lnTo>
                    <a:pt x="499014" y="798052"/>
                  </a:lnTo>
                  <a:lnTo>
                    <a:pt x="496443" y="804862"/>
                  </a:lnTo>
                  <a:lnTo>
                    <a:pt x="492156" y="810529"/>
                  </a:lnTo>
                  <a:lnTo>
                    <a:pt x="486156" y="814768"/>
                  </a:lnTo>
                  <a:lnTo>
                    <a:pt x="65532" y="1043368"/>
                  </a:lnTo>
                  <a:close/>
                </a:path>
                <a:path w="2534920" h="2496185">
                  <a:moveTo>
                    <a:pt x="432032" y="1746723"/>
                  </a:moveTo>
                  <a:lnTo>
                    <a:pt x="25908" y="1512760"/>
                  </a:lnTo>
                  <a:lnTo>
                    <a:pt x="0" y="968692"/>
                  </a:lnTo>
                  <a:lnTo>
                    <a:pt x="54864" y="967168"/>
                  </a:lnTo>
                  <a:lnTo>
                    <a:pt x="55360" y="986017"/>
                  </a:lnTo>
                  <a:lnTo>
                    <a:pt x="39624" y="994600"/>
                  </a:lnTo>
                  <a:lnTo>
                    <a:pt x="56417" y="1026212"/>
                  </a:lnTo>
                  <a:lnTo>
                    <a:pt x="67978" y="1465516"/>
                  </a:lnTo>
                  <a:lnTo>
                    <a:pt x="53340" y="1465516"/>
                  </a:lnTo>
                  <a:lnTo>
                    <a:pt x="68580" y="1488376"/>
                  </a:lnTo>
                  <a:lnTo>
                    <a:pt x="93272" y="1488376"/>
                  </a:lnTo>
                  <a:lnTo>
                    <a:pt x="473964" y="1706308"/>
                  </a:lnTo>
                  <a:lnTo>
                    <a:pt x="487835" y="1732216"/>
                  </a:lnTo>
                  <a:lnTo>
                    <a:pt x="431292" y="1732216"/>
                  </a:lnTo>
                  <a:lnTo>
                    <a:pt x="432032" y="1746723"/>
                  </a:lnTo>
                  <a:close/>
                </a:path>
                <a:path w="2534920" h="2496185">
                  <a:moveTo>
                    <a:pt x="2494788" y="1006792"/>
                  </a:moveTo>
                  <a:lnTo>
                    <a:pt x="2479548" y="999366"/>
                  </a:lnTo>
                  <a:lnTo>
                    <a:pt x="2479548" y="980884"/>
                  </a:lnTo>
                  <a:lnTo>
                    <a:pt x="2494788" y="1006792"/>
                  </a:lnTo>
                  <a:close/>
                </a:path>
                <a:path w="2534920" h="2496185">
                  <a:moveTo>
                    <a:pt x="2534412" y="1006792"/>
                  </a:moveTo>
                  <a:lnTo>
                    <a:pt x="2494788" y="1006792"/>
                  </a:lnTo>
                  <a:lnTo>
                    <a:pt x="2479548" y="980884"/>
                  </a:lnTo>
                  <a:lnTo>
                    <a:pt x="2534412" y="980884"/>
                  </a:lnTo>
                  <a:lnTo>
                    <a:pt x="2534412" y="1006792"/>
                  </a:lnTo>
                  <a:close/>
                </a:path>
                <a:path w="2534920" h="2496185">
                  <a:moveTo>
                    <a:pt x="56417" y="1026212"/>
                  </a:moveTo>
                  <a:lnTo>
                    <a:pt x="39624" y="994600"/>
                  </a:lnTo>
                  <a:lnTo>
                    <a:pt x="55360" y="986017"/>
                  </a:lnTo>
                  <a:lnTo>
                    <a:pt x="56417" y="1026212"/>
                  </a:lnTo>
                  <a:close/>
                </a:path>
                <a:path w="2534920" h="2496185">
                  <a:moveTo>
                    <a:pt x="2479548" y="1473100"/>
                  </a:moveTo>
                  <a:lnTo>
                    <a:pt x="2479548" y="999366"/>
                  </a:lnTo>
                  <a:lnTo>
                    <a:pt x="2494788" y="1006792"/>
                  </a:lnTo>
                  <a:lnTo>
                    <a:pt x="2534412" y="1006792"/>
                  </a:lnTo>
                  <a:lnTo>
                    <a:pt x="2534412" y="1465516"/>
                  </a:lnTo>
                  <a:lnTo>
                    <a:pt x="2493264" y="1465516"/>
                  </a:lnTo>
                  <a:lnTo>
                    <a:pt x="2479548" y="1473100"/>
                  </a:lnTo>
                  <a:close/>
                </a:path>
                <a:path w="2534920" h="2496185">
                  <a:moveTo>
                    <a:pt x="68580" y="1488376"/>
                  </a:moveTo>
                  <a:lnTo>
                    <a:pt x="53340" y="1465516"/>
                  </a:lnTo>
                  <a:lnTo>
                    <a:pt x="68202" y="1474024"/>
                  </a:lnTo>
                  <a:lnTo>
                    <a:pt x="68580" y="1488376"/>
                  </a:lnTo>
                  <a:close/>
                </a:path>
                <a:path w="2534920" h="2496185">
                  <a:moveTo>
                    <a:pt x="68202" y="1474024"/>
                  </a:moveTo>
                  <a:lnTo>
                    <a:pt x="53340" y="1465516"/>
                  </a:lnTo>
                  <a:lnTo>
                    <a:pt x="67978" y="1465516"/>
                  </a:lnTo>
                  <a:lnTo>
                    <a:pt x="68202" y="1474024"/>
                  </a:lnTo>
                  <a:close/>
                </a:path>
                <a:path w="2534920" h="2496185">
                  <a:moveTo>
                    <a:pt x="2479548" y="1489900"/>
                  </a:moveTo>
                  <a:lnTo>
                    <a:pt x="2479548" y="1473100"/>
                  </a:lnTo>
                  <a:lnTo>
                    <a:pt x="2493264" y="1465516"/>
                  </a:lnTo>
                  <a:lnTo>
                    <a:pt x="2479548" y="1489900"/>
                  </a:lnTo>
                  <a:close/>
                </a:path>
                <a:path w="2534920" h="2496185">
                  <a:moveTo>
                    <a:pt x="2534412" y="1489900"/>
                  </a:moveTo>
                  <a:lnTo>
                    <a:pt x="2479548" y="1489900"/>
                  </a:lnTo>
                  <a:lnTo>
                    <a:pt x="2493264" y="1465516"/>
                  </a:lnTo>
                  <a:lnTo>
                    <a:pt x="2534412" y="1465516"/>
                  </a:lnTo>
                  <a:lnTo>
                    <a:pt x="2534412" y="1489900"/>
                  </a:lnTo>
                  <a:close/>
                </a:path>
                <a:path w="2534920" h="2496185">
                  <a:moveTo>
                    <a:pt x="2034494" y="2211527"/>
                  </a:moveTo>
                  <a:lnTo>
                    <a:pt x="2033015" y="1736788"/>
                  </a:lnTo>
                  <a:lnTo>
                    <a:pt x="2033873" y="1729120"/>
                  </a:lnTo>
                  <a:lnTo>
                    <a:pt x="2036445" y="1722310"/>
                  </a:lnTo>
                  <a:lnTo>
                    <a:pt x="2040731" y="1716643"/>
                  </a:lnTo>
                  <a:lnTo>
                    <a:pt x="2046732" y="1712404"/>
                  </a:lnTo>
                  <a:lnTo>
                    <a:pt x="2479548" y="1473100"/>
                  </a:lnTo>
                  <a:lnTo>
                    <a:pt x="2479548" y="1489900"/>
                  </a:lnTo>
                  <a:lnTo>
                    <a:pt x="2534412" y="1489900"/>
                  </a:lnTo>
                  <a:lnTo>
                    <a:pt x="2118265" y="1736788"/>
                  </a:lnTo>
                  <a:lnTo>
                    <a:pt x="2087880" y="1736788"/>
                  </a:lnTo>
                  <a:lnTo>
                    <a:pt x="2074164" y="1761172"/>
                  </a:lnTo>
                  <a:lnTo>
                    <a:pt x="2087956" y="1761172"/>
                  </a:lnTo>
                  <a:lnTo>
                    <a:pt x="2089332" y="2203132"/>
                  </a:lnTo>
                  <a:lnTo>
                    <a:pt x="2048256" y="2203132"/>
                  </a:lnTo>
                  <a:lnTo>
                    <a:pt x="2034494" y="2211527"/>
                  </a:lnTo>
                  <a:close/>
                </a:path>
                <a:path w="2534920" h="2496185">
                  <a:moveTo>
                    <a:pt x="93272" y="1488376"/>
                  </a:moveTo>
                  <a:lnTo>
                    <a:pt x="68580" y="1488376"/>
                  </a:lnTo>
                  <a:lnTo>
                    <a:pt x="68202" y="1474024"/>
                  </a:lnTo>
                  <a:lnTo>
                    <a:pt x="93272" y="1488376"/>
                  </a:lnTo>
                  <a:close/>
                </a:path>
                <a:path w="2534920" h="2496185">
                  <a:moveTo>
                    <a:pt x="446532" y="1755076"/>
                  </a:moveTo>
                  <a:lnTo>
                    <a:pt x="432032" y="1746723"/>
                  </a:lnTo>
                  <a:lnTo>
                    <a:pt x="431292" y="1732216"/>
                  </a:lnTo>
                  <a:lnTo>
                    <a:pt x="446532" y="1755076"/>
                  </a:lnTo>
                  <a:close/>
                </a:path>
                <a:path w="2534920" h="2496185">
                  <a:moveTo>
                    <a:pt x="488998" y="1755076"/>
                  </a:moveTo>
                  <a:lnTo>
                    <a:pt x="446532" y="1755076"/>
                  </a:lnTo>
                  <a:lnTo>
                    <a:pt x="431292" y="1732216"/>
                  </a:lnTo>
                  <a:lnTo>
                    <a:pt x="487835" y="1732216"/>
                  </a:lnTo>
                  <a:lnTo>
                    <a:pt x="488998" y="1755076"/>
                  </a:lnTo>
                  <a:close/>
                </a:path>
                <a:path w="2534920" h="2496185">
                  <a:moveTo>
                    <a:pt x="2074164" y="1761172"/>
                  </a:moveTo>
                  <a:lnTo>
                    <a:pt x="2087880" y="1736788"/>
                  </a:lnTo>
                  <a:lnTo>
                    <a:pt x="2087932" y="1753560"/>
                  </a:lnTo>
                  <a:lnTo>
                    <a:pt x="2074164" y="1761172"/>
                  </a:lnTo>
                  <a:close/>
                </a:path>
                <a:path w="2534920" h="2496185">
                  <a:moveTo>
                    <a:pt x="2087932" y="1753560"/>
                  </a:moveTo>
                  <a:lnTo>
                    <a:pt x="2087880" y="1736788"/>
                  </a:lnTo>
                  <a:lnTo>
                    <a:pt x="2118265" y="1736788"/>
                  </a:lnTo>
                  <a:lnTo>
                    <a:pt x="2087932" y="1753560"/>
                  </a:lnTo>
                  <a:close/>
                </a:path>
                <a:path w="2534920" h="2496185">
                  <a:moveTo>
                    <a:pt x="866394" y="2482405"/>
                  </a:moveTo>
                  <a:lnTo>
                    <a:pt x="470916" y="2262568"/>
                  </a:lnTo>
                  <a:lnTo>
                    <a:pt x="432032" y="1746723"/>
                  </a:lnTo>
                  <a:lnTo>
                    <a:pt x="446532" y="1755076"/>
                  </a:lnTo>
                  <a:lnTo>
                    <a:pt x="488998" y="1755076"/>
                  </a:lnTo>
                  <a:lnTo>
                    <a:pt x="512424" y="2215324"/>
                  </a:lnTo>
                  <a:lnTo>
                    <a:pt x="498348" y="2215324"/>
                  </a:lnTo>
                  <a:lnTo>
                    <a:pt x="513588" y="2238184"/>
                  </a:lnTo>
                  <a:lnTo>
                    <a:pt x="539042" y="2238184"/>
                  </a:lnTo>
                  <a:lnTo>
                    <a:pt x="867357" y="2422617"/>
                  </a:lnTo>
                  <a:lnTo>
                    <a:pt x="853439" y="2430208"/>
                  </a:lnTo>
                  <a:lnTo>
                    <a:pt x="969081" y="2430208"/>
                  </a:lnTo>
                  <a:lnTo>
                    <a:pt x="879348" y="2478976"/>
                  </a:lnTo>
                  <a:lnTo>
                    <a:pt x="873156" y="2481548"/>
                  </a:lnTo>
                  <a:lnTo>
                    <a:pt x="866394" y="2482405"/>
                  </a:lnTo>
                  <a:close/>
                </a:path>
                <a:path w="2534920" h="2496185">
                  <a:moveTo>
                    <a:pt x="2087956" y="1761172"/>
                  </a:moveTo>
                  <a:lnTo>
                    <a:pt x="2074164" y="1761172"/>
                  </a:lnTo>
                  <a:lnTo>
                    <a:pt x="2087932" y="1753560"/>
                  </a:lnTo>
                  <a:lnTo>
                    <a:pt x="2087956" y="1761172"/>
                  </a:lnTo>
                  <a:close/>
                </a:path>
                <a:path w="2534920" h="2496185">
                  <a:moveTo>
                    <a:pt x="969081" y="2430208"/>
                  </a:moveTo>
                  <a:lnTo>
                    <a:pt x="880872" y="2430208"/>
                  </a:lnTo>
                  <a:lnTo>
                    <a:pt x="867357" y="2422617"/>
                  </a:lnTo>
                  <a:lnTo>
                    <a:pt x="1272539" y="2201608"/>
                  </a:lnTo>
                  <a:lnTo>
                    <a:pt x="1279636" y="2199060"/>
                  </a:lnTo>
                  <a:lnTo>
                    <a:pt x="1287018" y="2198370"/>
                  </a:lnTo>
                  <a:lnTo>
                    <a:pt x="1294399" y="2199679"/>
                  </a:lnTo>
                  <a:lnTo>
                    <a:pt x="1301496" y="2203132"/>
                  </a:lnTo>
                  <a:lnTo>
                    <a:pt x="1376249" y="2250376"/>
                  </a:lnTo>
                  <a:lnTo>
                    <a:pt x="1271016" y="2250376"/>
                  </a:lnTo>
                  <a:lnTo>
                    <a:pt x="1284432" y="2258821"/>
                  </a:lnTo>
                  <a:lnTo>
                    <a:pt x="969081" y="2430208"/>
                  </a:lnTo>
                  <a:close/>
                </a:path>
                <a:path w="2534920" h="2496185">
                  <a:moveTo>
                    <a:pt x="2034540" y="2225992"/>
                  </a:moveTo>
                  <a:lnTo>
                    <a:pt x="2034494" y="2211527"/>
                  </a:lnTo>
                  <a:lnTo>
                    <a:pt x="2048256" y="2203132"/>
                  </a:lnTo>
                  <a:lnTo>
                    <a:pt x="2034540" y="2225992"/>
                  </a:lnTo>
                  <a:close/>
                </a:path>
                <a:path w="2534920" h="2496185">
                  <a:moveTo>
                    <a:pt x="2089404" y="2225992"/>
                  </a:moveTo>
                  <a:lnTo>
                    <a:pt x="2034540" y="2225992"/>
                  </a:lnTo>
                  <a:lnTo>
                    <a:pt x="2048256" y="2203132"/>
                  </a:lnTo>
                  <a:lnTo>
                    <a:pt x="2089332" y="2203132"/>
                  </a:lnTo>
                  <a:lnTo>
                    <a:pt x="2089404" y="2225992"/>
                  </a:lnTo>
                  <a:close/>
                </a:path>
                <a:path w="2534920" h="2496185">
                  <a:moveTo>
                    <a:pt x="1759940" y="2443924"/>
                  </a:moveTo>
                  <a:lnTo>
                    <a:pt x="1682496" y="2443924"/>
                  </a:lnTo>
                  <a:lnTo>
                    <a:pt x="1668274" y="2434936"/>
                  </a:lnTo>
                  <a:lnTo>
                    <a:pt x="2034494" y="2211527"/>
                  </a:lnTo>
                  <a:lnTo>
                    <a:pt x="2034540" y="2225992"/>
                  </a:lnTo>
                  <a:lnTo>
                    <a:pt x="2089404" y="2225992"/>
                  </a:lnTo>
                  <a:lnTo>
                    <a:pt x="2088570" y="2233445"/>
                  </a:lnTo>
                  <a:lnTo>
                    <a:pt x="2086165" y="2239899"/>
                  </a:lnTo>
                  <a:lnTo>
                    <a:pt x="2082331" y="2245495"/>
                  </a:lnTo>
                  <a:lnTo>
                    <a:pt x="2077212" y="2250376"/>
                  </a:lnTo>
                  <a:lnTo>
                    <a:pt x="1759940" y="2443924"/>
                  </a:lnTo>
                  <a:close/>
                </a:path>
                <a:path w="2534920" h="2496185">
                  <a:moveTo>
                    <a:pt x="513588" y="2238184"/>
                  </a:moveTo>
                  <a:lnTo>
                    <a:pt x="498348" y="2215324"/>
                  </a:lnTo>
                  <a:lnTo>
                    <a:pt x="512838" y="2223464"/>
                  </a:lnTo>
                  <a:lnTo>
                    <a:pt x="513588" y="2238184"/>
                  </a:lnTo>
                  <a:close/>
                </a:path>
                <a:path w="2534920" h="2496185">
                  <a:moveTo>
                    <a:pt x="512838" y="2223464"/>
                  </a:moveTo>
                  <a:lnTo>
                    <a:pt x="498348" y="2215324"/>
                  </a:lnTo>
                  <a:lnTo>
                    <a:pt x="512424" y="2215324"/>
                  </a:lnTo>
                  <a:lnTo>
                    <a:pt x="512838" y="2223464"/>
                  </a:lnTo>
                  <a:close/>
                </a:path>
                <a:path w="2534920" h="2496185">
                  <a:moveTo>
                    <a:pt x="539042" y="2238184"/>
                  </a:moveTo>
                  <a:lnTo>
                    <a:pt x="513588" y="2238184"/>
                  </a:lnTo>
                  <a:lnTo>
                    <a:pt x="512838" y="2223464"/>
                  </a:lnTo>
                  <a:lnTo>
                    <a:pt x="539042" y="2238184"/>
                  </a:lnTo>
                  <a:close/>
                </a:path>
                <a:path w="2534920" h="2496185">
                  <a:moveTo>
                    <a:pt x="1284432" y="2258821"/>
                  </a:moveTo>
                  <a:lnTo>
                    <a:pt x="1271016" y="2250376"/>
                  </a:lnTo>
                  <a:lnTo>
                    <a:pt x="1299972" y="2250376"/>
                  </a:lnTo>
                  <a:lnTo>
                    <a:pt x="1284432" y="2258821"/>
                  </a:lnTo>
                  <a:close/>
                </a:path>
                <a:path w="2534920" h="2496185">
                  <a:moveTo>
                    <a:pt x="1668018" y="2495740"/>
                  </a:moveTo>
                  <a:lnTo>
                    <a:pt x="1660636" y="2494597"/>
                  </a:lnTo>
                  <a:lnTo>
                    <a:pt x="1653540" y="2491168"/>
                  </a:lnTo>
                  <a:lnTo>
                    <a:pt x="1284432" y="2258821"/>
                  </a:lnTo>
                  <a:lnTo>
                    <a:pt x="1299972" y="2250376"/>
                  </a:lnTo>
                  <a:lnTo>
                    <a:pt x="1376249" y="2250376"/>
                  </a:lnTo>
                  <a:lnTo>
                    <a:pt x="1668274" y="2434936"/>
                  </a:lnTo>
                  <a:lnTo>
                    <a:pt x="1653540" y="2443924"/>
                  </a:lnTo>
                  <a:lnTo>
                    <a:pt x="1759940" y="2443924"/>
                  </a:lnTo>
                  <a:lnTo>
                    <a:pt x="1682496" y="2491168"/>
                  </a:lnTo>
                  <a:lnTo>
                    <a:pt x="1675399" y="2494597"/>
                  </a:lnTo>
                  <a:lnTo>
                    <a:pt x="1668018" y="2495740"/>
                  </a:lnTo>
                  <a:close/>
                </a:path>
                <a:path w="2534920" h="2496185">
                  <a:moveTo>
                    <a:pt x="880872" y="2430208"/>
                  </a:moveTo>
                  <a:lnTo>
                    <a:pt x="853439" y="2430208"/>
                  </a:lnTo>
                  <a:lnTo>
                    <a:pt x="867357" y="2422617"/>
                  </a:lnTo>
                  <a:lnTo>
                    <a:pt x="880872" y="2430208"/>
                  </a:lnTo>
                  <a:close/>
                </a:path>
                <a:path w="2534920" h="2496185">
                  <a:moveTo>
                    <a:pt x="1682496" y="2443924"/>
                  </a:moveTo>
                  <a:lnTo>
                    <a:pt x="1653540" y="2443924"/>
                  </a:lnTo>
                  <a:lnTo>
                    <a:pt x="1668274" y="2434936"/>
                  </a:lnTo>
                  <a:lnTo>
                    <a:pt x="1682496" y="24439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68260" y="444544"/>
            <a:ext cx="512254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Minimum</a:t>
            </a:r>
            <a:r>
              <a:rPr spc="-75" dirty="0"/>
              <a:t> </a:t>
            </a:r>
            <a:r>
              <a:rPr dirty="0"/>
              <a:t>separation?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0C92EC1-8052-BEEC-6E70-54197C2BDFA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7548" y="444544"/>
            <a:ext cx="755967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Frequency</a:t>
            </a:r>
            <a:r>
              <a:rPr spc="-40" dirty="0"/>
              <a:t> </a:t>
            </a:r>
            <a:r>
              <a:rPr spc="-5" dirty="0"/>
              <a:t>reuse</a:t>
            </a:r>
            <a:r>
              <a:rPr spc="-15" dirty="0"/>
              <a:t> </a:t>
            </a:r>
            <a:r>
              <a:rPr dirty="0"/>
              <a:t>characterization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6826" y="1851336"/>
            <a:ext cx="9021117" cy="3207288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64490" marR="205104" indent="-314325">
              <a:lnSpc>
                <a:spcPts val="2810"/>
              </a:lnSpc>
              <a:spcBef>
                <a:spcPts val="490"/>
              </a:spcBef>
              <a:buClr>
                <a:srgbClr val="FB0128"/>
              </a:buClr>
              <a:buFont typeface="Arial MT"/>
              <a:buChar char="•"/>
              <a:tabLst>
                <a:tab pos="364490" algn="l"/>
                <a:tab pos="365125" algn="l"/>
              </a:tabLst>
            </a:pPr>
            <a:r>
              <a:rPr sz="2650" b="1" spc="-10" dirty="0">
                <a:latin typeface="Arial"/>
                <a:cs typeface="Arial"/>
              </a:rPr>
              <a:t>D = minimum </a:t>
            </a:r>
            <a:r>
              <a:rPr sz="2650" b="1" spc="-15" dirty="0">
                <a:latin typeface="Arial"/>
                <a:cs typeface="Arial"/>
              </a:rPr>
              <a:t>distance </a:t>
            </a:r>
            <a:r>
              <a:rPr sz="2650" b="1" spc="-10" dirty="0">
                <a:latin typeface="Arial"/>
                <a:cs typeface="Arial"/>
              </a:rPr>
              <a:t>between centers </a:t>
            </a:r>
            <a:r>
              <a:rPr sz="2650" b="1" spc="-20" dirty="0">
                <a:latin typeface="Arial"/>
                <a:cs typeface="Arial"/>
              </a:rPr>
              <a:t>of </a:t>
            </a:r>
            <a:r>
              <a:rPr sz="2650" b="1" spc="-5" dirty="0">
                <a:latin typeface="Arial"/>
                <a:cs typeface="Arial"/>
              </a:rPr>
              <a:t>co-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channel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cells</a:t>
            </a:r>
            <a:endParaRPr sz="2650" dirty="0">
              <a:latin typeface="Arial"/>
              <a:cs typeface="Arial"/>
            </a:endParaRPr>
          </a:p>
          <a:p>
            <a:pPr marL="364490" indent="-314325">
              <a:lnSpc>
                <a:spcPct val="100000"/>
              </a:lnSpc>
              <a:spcBef>
                <a:spcPts val="555"/>
              </a:spcBef>
              <a:buClr>
                <a:srgbClr val="FB0128"/>
              </a:buClr>
              <a:buFont typeface="Arial MT"/>
              <a:buChar char="•"/>
              <a:tabLst>
                <a:tab pos="364490" algn="l"/>
                <a:tab pos="365125" algn="l"/>
              </a:tabLst>
            </a:pPr>
            <a:r>
              <a:rPr sz="2650" b="1" spc="-10" dirty="0">
                <a:latin typeface="Arial"/>
                <a:cs typeface="Arial"/>
              </a:rPr>
              <a:t>R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=</a:t>
            </a:r>
            <a:r>
              <a:rPr sz="2650" b="1" spc="-5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radius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cell</a:t>
            </a:r>
            <a:endParaRPr sz="2650" dirty="0">
              <a:latin typeface="Arial"/>
              <a:cs typeface="Arial"/>
            </a:endParaRPr>
          </a:p>
          <a:p>
            <a:pPr marL="364490" marR="43180" indent="-314325">
              <a:lnSpc>
                <a:spcPts val="2820"/>
              </a:lnSpc>
              <a:spcBef>
                <a:spcPts val="969"/>
              </a:spcBef>
              <a:buClr>
                <a:srgbClr val="FB0128"/>
              </a:buClr>
              <a:buFont typeface="Arial MT"/>
              <a:buChar char="•"/>
              <a:tabLst>
                <a:tab pos="364490" algn="l"/>
                <a:tab pos="365125" algn="l"/>
              </a:tabLst>
            </a:pPr>
            <a:r>
              <a:rPr sz="2650" b="1" spc="-10" dirty="0">
                <a:latin typeface="Arial"/>
                <a:cs typeface="Arial"/>
              </a:rPr>
              <a:t>N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=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number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20" dirty="0">
                <a:latin typeface="Arial"/>
                <a:cs typeface="Arial"/>
              </a:rPr>
              <a:t>of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cells </a:t>
            </a:r>
            <a:r>
              <a:rPr sz="2650" b="1" spc="-5" dirty="0">
                <a:latin typeface="Arial"/>
                <a:cs typeface="Arial"/>
              </a:rPr>
              <a:t>in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repetitious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pattern,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i.e.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reuse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factor</a:t>
            </a:r>
            <a:endParaRPr sz="2650" dirty="0">
              <a:latin typeface="Arial"/>
              <a:cs typeface="Arial"/>
            </a:endParaRPr>
          </a:p>
          <a:p>
            <a:pPr marL="364490" indent="-314325">
              <a:lnSpc>
                <a:spcPct val="100000"/>
              </a:lnSpc>
              <a:spcBef>
                <a:spcPts val="545"/>
              </a:spcBef>
              <a:buClr>
                <a:srgbClr val="FB0128"/>
              </a:buClr>
              <a:buFont typeface="Arial MT"/>
              <a:buChar char="•"/>
              <a:tabLst>
                <a:tab pos="364490" algn="l"/>
                <a:tab pos="365125" algn="l"/>
              </a:tabLst>
            </a:pPr>
            <a:r>
              <a:rPr sz="2650" b="1" spc="-15" dirty="0">
                <a:latin typeface="Arial"/>
                <a:cs typeface="Arial"/>
              </a:rPr>
              <a:t>Hexagonal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pattern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only possible </a:t>
            </a:r>
            <a:r>
              <a:rPr sz="2650" b="1" spc="-10" dirty="0">
                <a:latin typeface="Arial"/>
                <a:cs typeface="Arial"/>
              </a:rPr>
              <a:t>for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certain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N:</a:t>
            </a:r>
            <a:endParaRPr sz="2650" dirty="0">
              <a:latin typeface="Arial"/>
              <a:cs typeface="Arial"/>
            </a:endParaRPr>
          </a:p>
          <a:p>
            <a:pPr marL="603250" algn="ctr">
              <a:lnSpc>
                <a:spcPct val="100000"/>
              </a:lnSpc>
              <a:spcBef>
                <a:spcPts val="565"/>
              </a:spcBef>
              <a:tabLst>
                <a:tab pos="4170679" algn="l"/>
              </a:tabLst>
            </a:pPr>
            <a:r>
              <a:rPr sz="3550" i="1" spc="-5" dirty="0">
                <a:latin typeface="Times New Roman"/>
                <a:cs typeface="Times New Roman"/>
              </a:rPr>
              <a:t>N</a:t>
            </a:r>
            <a:r>
              <a:rPr sz="3550" i="1" spc="-420" dirty="0">
                <a:latin typeface="Times New Roman"/>
                <a:cs typeface="Times New Roman"/>
              </a:rPr>
              <a:t> </a:t>
            </a:r>
            <a:r>
              <a:rPr sz="3550" spc="-25" dirty="0">
                <a:latin typeface="Cambria"/>
                <a:cs typeface="Cambria"/>
              </a:rPr>
              <a:t>=</a:t>
            </a:r>
            <a:r>
              <a:rPr sz="3550" spc="-400" dirty="0">
                <a:latin typeface="Cambria"/>
                <a:cs typeface="Cambria"/>
              </a:rPr>
              <a:t> </a:t>
            </a:r>
            <a:r>
              <a:rPr sz="3550" i="1" spc="50" dirty="0">
                <a:latin typeface="Times New Roman"/>
                <a:cs typeface="Times New Roman"/>
              </a:rPr>
              <a:t>I</a:t>
            </a:r>
            <a:r>
              <a:rPr sz="3075" spc="7" baseline="43360" dirty="0">
                <a:latin typeface="Times New Roman"/>
                <a:cs typeface="Times New Roman"/>
              </a:rPr>
              <a:t>2</a:t>
            </a:r>
            <a:r>
              <a:rPr sz="3075" spc="67" baseline="43360" dirty="0">
                <a:latin typeface="Times New Roman"/>
                <a:cs typeface="Times New Roman"/>
              </a:rPr>
              <a:t> </a:t>
            </a:r>
            <a:r>
              <a:rPr sz="3550" spc="-25" dirty="0">
                <a:latin typeface="Cambria"/>
                <a:cs typeface="Cambria"/>
              </a:rPr>
              <a:t>+</a:t>
            </a:r>
            <a:r>
              <a:rPr sz="3550" spc="-400" dirty="0">
                <a:latin typeface="Cambria"/>
                <a:cs typeface="Cambria"/>
              </a:rPr>
              <a:t> </a:t>
            </a:r>
            <a:r>
              <a:rPr sz="3550" i="1" spc="30" dirty="0">
                <a:latin typeface="Times New Roman"/>
                <a:cs typeface="Times New Roman"/>
              </a:rPr>
              <a:t>J</a:t>
            </a:r>
            <a:r>
              <a:rPr sz="3075" spc="7" baseline="43360" dirty="0">
                <a:latin typeface="Times New Roman"/>
                <a:cs typeface="Times New Roman"/>
              </a:rPr>
              <a:t>2</a:t>
            </a:r>
            <a:r>
              <a:rPr sz="3075" spc="67" baseline="43360" dirty="0">
                <a:latin typeface="Times New Roman"/>
                <a:cs typeface="Times New Roman"/>
              </a:rPr>
              <a:t> </a:t>
            </a:r>
            <a:r>
              <a:rPr sz="3550" spc="235" dirty="0">
                <a:latin typeface="Cambria"/>
                <a:cs typeface="Cambria"/>
              </a:rPr>
              <a:t>+</a:t>
            </a:r>
            <a:r>
              <a:rPr lang="en-US" sz="3550" spc="-110" dirty="0">
                <a:latin typeface="Times New Roman"/>
                <a:cs typeface="Times New Roman"/>
              </a:rPr>
              <a:t>(I*J)</a:t>
            </a:r>
            <a:r>
              <a:rPr lang="en-US" sz="3550" i="1" spc="-1350" dirty="0">
                <a:latin typeface="Cambria"/>
                <a:cs typeface="Times New Roman"/>
              </a:rPr>
              <a:t>	</a:t>
            </a:r>
            <a:r>
              <a:rPr sz="3550" i="1" spc="-204" dirty="0">
                <a:latin typeface="Times New Roman"/>
                <a:cs typeface="Times New Roman"/>
              </a:rPr>
              <a:t>I</a:t>
            </a:r>
            <a:r>
              <a:rPr sz="3550" spc="80" dirty="0">
                <a:latin typeface="Times New Roman"/>
                <a:cs typeface="Times New Roman"/>
              </a:rPr>
              <a:t>,</a:t>
            </a:r>
            <a:r>
              <a:rPr sz="3550" i="1" spc="-5" dirty="0">
                <a:latin typeface="Times New Roman"/>
                <a:cs typeface="Times New Roman"/>
              </a:rPr>
              <a:t>J</a:t>
            </a:r>
            <a:r>
              <a:rPr sz="3550" i="1" spc="-365" dirty="0">
                <a:latin typeface="Times New Roman"/>
                <a:cs typeface="Times New Roman"/>
              </a:rPr>
              <a:t> </a:t>
            </a:r>
            <a:r>
              <a:rPr sz="3550" spc="235" dirty="0">
                <a:latin typeface="Cambria"/>
                <a:cs typeface="Cambria"/>
              </a:rPr>
              <a:t>=</a:t>
            </a:r>
            <a:r>
              <a:rPr sz="3550" spc="-470" dirty="0">
                <a:latin typeface="Times New Roman"/>
                <a:cs typeface="Times New Roman"/>
              </a:rPr>
              <a:t>0</a:t>
            </a:r>
            <a:r>
              <a:rPr sz="3550" spc="-254" dirty="0">
                <a:latin typeface="Times New Roman"/>
                <a:cs typeface="Times New Roman"/>
              </a:rPr>
              <a:t>,</a:t>
            </a:r>
            <a:r>
              <a:rPr lang="en-US" sz="3550" spc="-254" dirty="0">
                <a:latin typeface="Times New Roman"/>
                <a:cs typeface="Times New Roman"/>
              </a:rPr>
              <a:t> </a:t>
            </a:r>
            <a:r>
              <a:rPr sz="3550" spc="-680" dirty="0">
                <a:latin typeface="Times New Roman"/>
                <a:cs typeface="Times New Roman"/>
              </a:rPr>
              <a:t>1</a:t>
            </a:r>
            <a:r>
              <a:rPr lang="en-US" sz="3550" spc="-680" dirty="0">
                <a:latin typeface="Times New Roman"/>
                <a:cs typeface="Times New Roman"/>
              </a:rPr>
              <a:t> </a:t>
            </a:r>
            <a:r>
              <a:rPr sz="3550" spc="-45" dirty="0">
                <a:latin typeface="Times New Roman"/>
                <a:cs typeface="Times New Roman"/>
              </a:rPr>
              <a:t>,</a:t>
            </a:r>
            <a:r>
              <a:rPr lang="en-US" sz="3550" spc="-45" dirty="0">
                <a:latin typeface="Times New Roman"/>
                <a:cs typeface="Times New Roman"/>
              </a:rPr>
              <a:t> </a:t>
            </a:r>
            <a:r>
              <a:rPr sz="3550" spc="-470" dirty="0">
                <a:latin typeface="Times New Roman"/>
                <a:cs typeface="Times New Roman"/>
              </a:rPr>
              <a:t>2</a:t>
            </a:r>
            <a:r>
              <a:rPr sz="3550" spc="100" dirty="0">
                <a:latin typeface="Times New Roman"/>
                <a:cs typeface="Times New Roman"/>
              </a:rPr>
              <a:t>,</a:t>
            </a:r>
            <a:r>
              <a:rPr lang="en-US" sz="3550" spc="100" dirty="0">
                <a:latin typeface="Times New Roman"/>
                <a:cs typeface="Times New Roman"/>
              </a:rPr>
              <a:t> </a:t>
            </a:r>
            <a:r>
              <a:rPr sz="3550" spc="-540" dirty="0">
                <a:latin typeface="Times New Roman"/>
                <a:cs typeface="Times New Roman"/>
              </a:rPr>
              <a:t>3</a:t>
            </a:r>
            <a:r>
              <a:rPr sz="3550" spc="-45" dirty="0">
                <a:latin typeface="Times New Roman"/>
                <a:cs typeface="Times New Roman"/>
              </a:rPr>
              <a:t>,</a:t>
            </a:r>
            <a:r>
              <a:rPr lang="en-US" sz="3550" spc="-45" dirty="0">
                <a:latin typeface="Times New Roman"/>
                <a:cs typeface="Times New Roman"/>
              </a:rPr>
              <a:t> </a:t>
            </a:r>
            <a:r>
              <a:rPr sz="3550" spc="-5" dirty="0">
                <a:latin typeface="Times New Roman"/>
                <a:cs typeface="Times New Roman"/>
              </a:rPr>
              <a:t>...</a:t>
            </a:r>
            <a:endParaRPr sz="3550" dirty="0">
              <a:latin typeface="Times New Roman"/>
              <a:cs typeface="Times New Roman"/>
            </a:endParaRP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87719696-4686-D22A-BB4D-BD5BA1F3993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3B671-3783-3E75-D446-76A3BA2E1B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168D8-D3FB-DE87-EB12-12F7F4522FA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6433F-4BF4-8A26-D73A-8DC0FA08D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79" t="17676" r="12121" b="8249"/>
          <a:stretch/>
        </p:blipFill>
        <p:spPr>
          <a:xfrm>
            <a:off x="457200" y="1942146"/>
            <a:ext cx="8778240" cy="4876801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A42DCA22-B99D-4692-4303-B77ACDA3FF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642470"/>
            <a:ext cx="7964487" cy="621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Frequency</a:t>
            </a:r>
            <a:r>
              <a:rPr spc="-40" dirty="0"/>
              <a:t> </a:t>
            </a:r>
            <a:r>
              <a:rPr spc="-5" dirty="0"/>
              <a:t>reuse</a:t>
            </a:r>
            <a:r>
              <a:rPr spc="-15" dirty="0"/>
              <a:t> </a:t>
            </a:r>
            <a:r>
              <a:rPr dirty="0"/>
              <a:t>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2772695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9E6D4-36E1-A84E-E12F-8E944D56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783" y="176386"/>
            <a:ext cx="7090833" cy="121571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Reuse Distance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80E4D-BC0B-A9F2-30A4-06C7ADD991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F8228-A238-BAD6-13AA-03561E2ADF6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BFB28-14E0-E727-B46A-C61238C2C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t="20718" r="15152" b="13121"/>
          <a:stretch/>
        </p:blipFill>
        <p:spPr>
          <a:xfrm>
            <a:off x="520077" y="1872073"/>
            <a:ext cx="9018244" cy="492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26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62FC-772D-3524-32AF-9785A7511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09E34-68FA-4D7A-B2A1-0C6EDD400E4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CB6AE-3418-47E4-437D-1BCCD9094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36" t="27104" r="16667" b="19023"/>
          <a:stretch/>
        </p:blipFill>
        <p:spPr>
          <a:xfrm>
            <a:off x="271319" y="2743200"/>
            <a:ext cx="9515761" cy="413728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B767FE1-2945-9E5B-0271-179138ABD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3" y="176213"/>
            <a:ext cx="7089775" cy="121571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Reuse Distance (cont..)</a:t>
            </a:r>
          </a:p>
        </p:txBody>
      </p:sp>
    </p:spTree>
    <p:extLst>
      <p:ext uri="{BB962C8B-B14F-4D97-AF65-F5344CB8AC3E}">
        <p14:creationId xmlns:p14="http://schemas.microsoft.com/office/powerpoint/2010/main" val="3510568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D57BA-9207-8853-0A9F-B0EDCBC17D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6AE91-8B6E-B127-3FAF-093AA7769D3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455624-E74D-AEAF-1561-14FB3FA74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89" t="24411" r="15908" b="16330"/>
          <a:stretch/>
        </p:blipFill>
        <p:spPr>
          <a:xfrm>
            <a:off x="381000" y="2565032"/>
            <a:ext cx="9056024" cy="44196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7CD28B3-4349-34AD-AFC1-67982F976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3" y="176213"/>
            <a:ext cx="7089775" cy="1165225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Reuse Distance (cont..)</a:t>
            </a:r>
          </a:p>
        </p:txBody>
      </p:sp>
    </p:spTree>
    <p:extLst>
      <p:ext uri="{BB962C8B-B14F-4D97-AF65-F5344CB8AC3E}">
        <p14:creationId xmlns:p14="http://schemas.microsoft.com/office/powerpoint/2010/main" val="2723348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6200" y="1911855"/>
            <a:ext cx="10046335" cy="2451100"/>
            <a:chOff x="0" y="1360931"/>
            <a:chExt cx="10046335" cy="2451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74791" y="1360931"/>
              <a:ext cx="2287524" cy="245059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3892" y="1819656"/>
              <a:ext cx="2378963" cy="187604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439670" marR="5080" indent="-1743710">
              <a:lnSpc>
                <a:spcPts val="4220"/>
              </a:lnSpc>
              <a:spcBef>
                <a:spcPts val="685"/>
              </a:spcBef>
            </a:pPr>
            <a:r>
              <a:rPr dirty="0"/>
              <a:t>Frequency</a:t>
            </a:r>
            <a:r>
              <a:rPr spc="-55" dirty="0"/>
              <a:t> </a:t>
            </a:r>
            <a:r>
              <a:rPr spc="10" dirty="0"/>
              <a:t>Reuse</a:t>
            </a:r>
            <a:r>
              <a:rPr spc="-70" dirty="0"/>
              <a:t> </a:t>
            </a:r>
            <a:r>
              <a:rPr spc="5" dirty="0"/>
              <a:t>Pattern </a:t>
            </a:r>
            <a:r>
              <a:rPr spc="-969" dirty="0"/>
              <a:t> </a:t>
            </a:r>
            <a:r>
              <a:rPr spc="5" dirty="0"/>
              <a:t>Examples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66872" y="4794503"/>
            <a:ext cx="3793235" cy="22509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41420" y="7523988"/>
            <a:ext cx="2787395" cy="1127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38800" y="4457700"/>
            <a:ext cx="144780" cy="11125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55208" y="4457700"/>
            <a:ext cx="1856231" cy="1143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70632" y="4457700"/>
            <a:ext cx="138684" cy="11125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80944" y="4457699"/>
            <a:ext cx="1853183" cy="11430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8D4C6BC-000A-6045-BC8E-228E9CE235B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5969" y="176386"/>
            <a:ext cx="4282440" cy="116522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 indent="469265">
              <a:lnSpc>
                <a:spcPts val="4220"/>
              </a:lnSpc>
              <a:spcBef>
                <a:spcPts val="685"/>
              </a:spcBef>
            </a:pPr>
            <a:r>
              <a:rPr spc="5" dirty="0"/>
              <a:t>The Advent </a:t>
            </a:r>
            <a:r>
              <a:rPr spc="10" dirty="0"/>
              <a:t>of </a:t>
            </a:r>
            <a:r>
              <a:rPr spc="15" dirty="0"/>
              <a:t> </a:t>
            </a:r>
            <a:r>
              <a:rPr dirty="0"/>
              <a:t>Cellular</a:t>
            </a:r>
            <a:r>
              <a:rPr spc="-65" dirty="0"/>
              <a:t> </a:t>
            </a:r>
            <a:r>
              <a:rPr dirty="0"/>
              <a:t>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74958" y="7224228"/>
            <a:ext cx="216535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0"/>
              </a:lnSpc>
            </a:pPr>
            <a:fld id="{81D60167-4931-47E6-BA6A-407CBD079E47}" type="slidenum">
              <a:rPr sz="1950" b="1" spc="15" dirty="0">
                <a:latin typeface="Arial"/>
                <a:cs typeface="Arial"/>
              </a:rPr>
              <a:t>3</a:t>
            </a:fld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2063" y="2274835"/>
            <a:ext cx="7534275" cy="46101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26390" marR="840740" indent="-314325">
              <a:lnSpc>
                <a:spcPts val="2810"/>
              </a:lnSpc>
              <a:spcBef>
                <a:spcPts val="49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“Mobile </a:t>
            </a:r>
            <a:r>
              <a:rPr sz="2650" b="1" spc="-10" dirty="0">
                <a:latin typeface="Arial"/>
                <a:cs typeface="Arial"/>
              </a:rPr>
              <a:t>radio </a:t>
            </a:r>
            <a:r>
              <a:rPr sz="2650" b="1" spc="-15" dirty="0">
                <a:latin typeface="Arial"/>
                <a:cs typeface="Arial"/>
              </a:rPr>
              <a:t>telephone </a:t>
            </a:r>
            <a:r>
              <a:rPr sz="2650" b="1" spc="-10" dirty="0">
                <a:latin typeface="Arial"/>
                <a:cs typeface="Arial"/>
              </a:rPr>
              <a:t>system” </a:t>
            </a:r>
            <a:r>
              <a:rPr sz="2650" b="1" spc="5" dirty="0">
                <a:latin typeface="Arial"/>
                <a:cs typeface="Arial"/>
              </a:rPr>
              <a:t>was </a:t>
            </a:r>
            <a:r>
              <a:rPr sz="2650" b="1" spc="-10" dirty="0">
                <a:latin typeface="Arial"/>
                <a:cs typeface="Arial"/>
              </a:rPr>
              <a:t>a 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predecessor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</a:t>
            </a:r>
            <a:r>
              <a:rPr sz="2650" b="1" spc="-15" dirty="0">
                <a:latin typeface="Arial"/>
                <a:cs typeface="Arial"/>
              </a:rPr>
              <a:t> today’s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cellular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systems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59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29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High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power</a:t>
            </a:r>
            <a:r>
              <a:rPr sz="1950" b="1" spc="-6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transmitter/receivers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Could support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about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25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channels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4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in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</a:t>
            </a:r>
            <a:r>
              <a:rPr sz="1950" b="1" spc="10" dirty="0">
                <a:latin typeface="Arial"/>
                <a:cs typeface="Arial"/>
              </a:rPr>
              <a:t> radius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of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80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Km</a:t>
            </a:r>
            <a:endParaRPr sz="19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8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Over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time,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to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increase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network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capacity: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4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Multiple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lower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power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transmitters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(100W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or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less)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Smaller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transmission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radius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-&gt; </a:t>
            </a:r>
            <a:r>
              <a:rPr sz="1950" b="1" spc="10" dirty="0">
                <a:latin typeface="Arial"/>
                <a:cs typeface="Arial"/>
              </a:rPr>
              <a:t>area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split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in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cells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Each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cell</a:t>
            </a:r>
            <a:r>
              <a:rPr sz="1950" b="1" spc="15" dirty="0">
                <a:latin typeface="Arial"/>
                <a:cs typeface="Arial"/>
              </a:rPr>
              <a:t> with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its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30" dirty="0">
                <a:latin typeface="Arial"/>
                <a:cs typeface="Arial"/>
              </a:rPr>
              <a:t>own</a:t>
            </a:r>
            <a:r>
              <a:rPr sz="1950" b="1" spc="-4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frequencies</a:t>
            </a:r>
            <a:r>
              <a:rPr sz="1950" b="1" spc="-4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and</a:t>
            </a:r>
            <a:r>
              <a:rPr sz="1950" b="1" spc="10" dirty="0">
                <a:latin typeface="Arial"/>
                <a:cs typeface="Arial"/>
              </a:rPr>
              <a:t> base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station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Adjacent</a:t>
            </a:r>
            <a:r>
              <a:rPr sz="1950" b="1" spc="-4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cells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use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different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frequencies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3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The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same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frequency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can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be</a:t>
            </a:r>
            <a:r>
              <a:rPr sz="1950" b="1" spc="10" dirty="0">
                <a:latin typeface="Arial"/>
                <a:cs typeface="Arial"/>
              </a:rPr>
              <a:t> reused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at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sufficient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distance</a:t>
            </a:r>
            <a:endParaRPr sz="19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8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These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trends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are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continuing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…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1E46F-7E43-8907-7D41-C3F5468F923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6936" y="444544"/>
            <a:ext cx="593979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Capacity</a:t>
            </a:r>
            <a:r>
              <a:rPr spc="-55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Interference</a:t>
            </a:r>
          </a:p>
        </p:txBody>
      </p:sp>
      <p:sp>
        <p:nvSpPr>
          <p:cNvPr id="3" name="object 3"/>
          <p:cNvSpPr/>
          <p:nvPr/>
        </p:nvSpPr>
        <p:spPr>
          <a:xfrm>
            <a:off x="3088195" y="4270628"/>
            <a:ext cx="289560" cy="0"/>
          </a:xfrm>
          <a:custGeom>
            <a:avLst/>
            <a:gdLst/>
            <a:ahLst/>
            <a:cxnLst/>
            <a:rect l="l" t="t" r="r" b="b"/>
            <a:pathLst>
              <a:path w="289560">
                <a:moveTo>
                  <a:pt x="0" y="0"/>
                </a:moveTo>
                <a:lnTo>
                  <a:pt x="289274" y="0"/>
                </a:lnTo>
              </a:path>
            </a:pathLst>
          </a:custGeom>
          <a:ln w="168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37236" y="1805515"/>
            <a:ext cx="8486140" cy="480441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414020" indent="-376555">
              <a:lnSpc>
                <a:spcPct val="100000"/>
              </a:lnSpc>
              <a:spcBef>
                <a:spcPts val="710"/>
              </a:spcBef>
              <a:buClr>
                <a:srgbClr val="990000"/>
              </a:buClr>
              <a:buSzPct val="69811"/>
              <a:buFont typeface="Times New Roman"/>
              <a:buChar char="■"/>
              <a:tabLst>
                <a:tab pos="414020" algn="l"/>
                <a:tab pos="414655" algn="l"/>
              </a:tabLst>
            </a:pPr>
            <a:r>
              <a:rPr sz="2650" b="1" spc="-10" dirty="0">
                <a:latin typeface="Arial"/>
                <a:cs typeface="Arial"/>
              </a:rPr>
              <a:t>S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= </a:t>
            </a:r>
            <a:r>
              <a:rPr sz="2650" b="1" spc="-50" dirty="0">
                <a:latin typeface="Arial"/>
                <a:cs typeface="Arial"/>
              </a:rPr>
              <a:t>Total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#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duplex channels </a:t>
            </a:r>
            <a:r>
              <a:rPr sz="2650" b="1" spc="-10" dirty="0">
                <a:latin typeface="Arial"/>
                <a:cs typeface="Arial"/>
              </a:rPr>
              <a:t>available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for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use</a:t>
            </a:r>
            <a:endParaRPr sz="2650" dirty="0">
              <a:latin typeface="Arial"/>
              <a:cs typeface="Arial"/>
            </a:endParaRPr>
          </a:p>
          <a:p>
            <a:pPr marL="414020" indent="-376555">
              <a:lnSpc>
                <a:spcPct val="100000"/>
              </a:lnSpc>
              <a:spcBef>
                <a:spcPts val="615"/>
              </a:spcBef>
              <a:buClr>
                <a:srgbClr val="990000"/>
              </a:buClr>
              <a:buSzPct val="69811"/>
              <a:buFont typeface="Times New Roman"/>
              <a:buChar char="■"/>
              <a:tabLst>
                <a:tab pos="414020" algn="l"/>
                <a:tab pos="414655" algn="l"/>
                <a:tab pos="1071245" algn="l"/>
              </a:tabLst>
            </a:pPr>
            <a:r>
              <a:rPr sz="2650" b="1" spc="-10" dirty="0">
                <a:latin typeface="Arial"/>
                <a:cs typeface="Arial"/>
              </a:rPr>
              <a:t>k =	</a:t>
            </a:r>
            <a:r>
              <a:rPr sz="2650" b="1" spc="-45" dirty="0">
                <a:latin typeface="Arial"/>
                <a:cs typeface="Arial"/>
              </a:rPr>
              <a:t>Total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#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 </a:t>
            </a:r>
            <a:r>
              <a:rPr sz="2650" b="1" spc="-15" dirty="0">
                <a:latin typeface="Arial"/>
                <a:cs typeface="Arial"/>
              </a:rPr>
              <a:t>duplex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channels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per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cell</a:t>
            </a:r>
            <a:r>
              <a:rPr lang="en-US" sz="2650" b="1" spc="-10" dirty="0">
                <a:latin typeface="Arial"/>
                <a:cs typeface="Arial"/>
              </a:rPr>
              <a:t> (k&lt;S)</a:t>
            </a:r>
            <a:endParaRPr sz="2650" dirty="0">
              <a:latin typeface="Arial"/>
              <a:cs typeface="Arial"/>
            </a:endParaRPr>
          </a:p>
          <a:p>
            <a:pPr marL="414020" marR="339725" indent="-376555">
              <a:lnSpc>
                <a:spcPts val="3170"/>
              </a:lnSpc>
              <a:spcBef>
                <a:spcPts val="725"/>
              </a:spcBef>
              <a:buClr>
                <a:srgbClr val="990000"/>
              </a:buClr>
              <a:buSzPct val="69811"/>
              <a:buFont typeface="Times New Roman"/>
              <a:buChar char="■"/>
              <a:tabLst>
                <a:tab pos="414020" algn="l"/>
                <a:tab pos="414655" algn="l"/>
              </a:tabLst>
            </a:pPr>
            <a:r>
              <a:rPr sz="2650" b="1" spc="-10" dirty="0">
                <a:latin typeface="Arial"/>
                <a:cs typeface="Arial"/>
              </a:rPr>
              <a:t>N = </a:t>
            </a:r>
            <a:r>
              <a:rPr sz="2650" b="1" spc="-5" dirty="0">
                <a:latin typeface="Arial"/>
                <a:cs typeface="Arial"/>
              </a:rPr>
              <a:t>Size </a:t>
            </a:r>
            <a:r>
              <a:rPr sz="2650" b="1" spc="-10" dirty="0">
                <a:latin typeface="Arial"/>
                <a:cs typeface="Arial"/>
              </a:rPr>
              <a:t>of </a:t>
            </a:r>
            <a:r>
              <a:rPr sz="2650" b="1" spc="-30" dirty="0">
                <a:latin typeface="Arial"/>
                <a:cs typeface="Arial"/>
              </a:rPr>
              <a:t>cluster, </a:t>
            </a:r>
            <a:r>
              <a:rPr sz="2650" b="1" spc="-15" dirty="0">
                <a:latin typeface="Arial"/>
                <a:cs typeface="Arial"/>
              </a:rPr>
              <a:t>i.e., </a:t>
            </a:r>
            <a:r>
              <a:rPr sz="2650" b="1" spc="-5" dirty="0">
                <a:latin typeface="Arial"/>
                <a:cs typeface="Arial"/>
              </a:rPr>
              <a:t>cells </a:t>
            </a:r>
            <a:r>
              <a:rPr sz="2650" b="1" spc="-10" dirty="0">
                <a:latin typeface="Arial"/>
                <a:cs typeface="Arial"/>
              </a:rPr>
              <a:t>that collectively </a:t>
            </a:r>
            <a:r>
              <a:rPr sz="2650" b="1" spc="-5" dirty="0">
                <a:latin typeface="Arial"/>
                <a:cs typeface="Arial"/>
              </a:rPr>
              <a:t>use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complete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set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 available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frequencies</a:t>
            </a:r>
            <a:endParaRPr sz="265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990000"/>
              </a:buClr>
              <a:buFont typeface="Times New Roman"/>
              <a:buChar char="■"/>
            </a:pPr>
            <a:endParaRPr sz="2300" dirty="0">
              <a:latin typeface="Arial"/>
              <a:cs typeface="Arial"/>
            </a:endParaRPr>
          </a:p>
          <a:p>
            <a:pPr marL="2185035">
              <a:lnSpc>
                <a:spcPts val="2630"/>
              </a:lnSpc>
              <a:spcBef>
                <a:spcPts val="5"/>
              </a:spcBef>
              <a:tabLst>
                <a:tab pos="2547620" algn="l"/>
                <a:tab pos="2882900" algn="l"/>
                <a:tab pos="4068445" algn="l"/>
                <a:tab pos="4568825" algn="l"/>
                <a:tab pos="4897755" algn="l"/>
                <a:tab pos="5214620" algn="l"/>
              </a:tabLst>
            </a:pPr>
            <a:r>
              <a:rPr sz="3975" i="1" spc="15" baseline="35639" dirty="0">
                <a:latin typeface="Times New Roman"/>
                <a:cs typeface="Times New Roman"/>
              </a:rPr>
              <a:t>S	</a:t>
            </a:r>
            <a:r>
              <a:rPr sz="2650" spc="-5" dirty="0">
                <a:latin typeface="Cambria"/>
                <a:cs typeface="Cambria"/>
              </a:rPr>
              <a:t>=	</a:t>
            </a:r>
            <a:r>
              <a:rPr sz="2650" i="1" spc="10" dirty="0">
                <a:latin typeface="Times New Roman"/>
                <a:cs typeface="Times New Roman"/>
              </a:rPr>
              <a:t>N	</a:t>
            </a:r>
            <a:r>
              <a:rPr lang="en-US" sz="2650" i="1" spc="-15" dirty="0">
                <a:latin typeface="Cambria"/>
                <a:cs typeface="Times New Roman"/>
              </a:rPr>
              <a:t>or</a:t>
            </a:r>
            <a:r>
              <a:rPr sz="2650" spc="-15" dirty="0">
                <a:latin typeface="Cambria"/>
                <a:cs typeface="Cambria"/>
              </a:rPr>
              <a:t>	</a:t>
            </a:r>
            <a:r>
              <a:rPr sz="2650" i="1" spc="10" dirty="0">
                <a:latin typeface="Times New Roman"/>
                <a:cs typeface="Times New Roman"/>
              </a:rPr>
              <a:t>S	</a:t>
            </a:r>
            <a:r>
              <a:rPr sz="2650" spc="-5" dirty="0">
                <a:latin typeface="Cambria"/>
                <a:cs typeface="Cambria"/>
              </a:rPr>
              <a:t>=	</a:t>
            </a:r>
            <a:r>
              <a:rPr sz="2650" i="1" spc="10" dirty="0">
                <a:latin typeface="Times New Roman"/>
                <a:cs typeface="Times New Roman"/>
              </a:rPr>
              <a:t>kN</a:t>
            </a:r>
            <a:endParaRPr sz="2650" dirty="0">
              <a:latin typeface="Times New Roman"/>
              <a:cs typeface="Times New Roman"/>
            </a:endParaRPr>
          </a:p>
          <a:p>
            <a:pPr marL="2194560">
              <a:lnSpc>
                <a:spcPts val="2630"/>
              </a:lnSpc>
            </a:pPr>
            <a:r>
              <a:rPr sz="2650" i="1" spc="5" dirty="0">
                <a:latin typeface="Times New Roman"/>
                <a:cs typeface="Times New Roman"/>
              </a:rPr>
              <a:t>k</a:t>
            </a:r>
            <a:endParaRPr sz="2650" dirty="0">
              <a:latin typeface="Times New Roman"/>
              <a:cs typeface="Times New Roman"/>
            </a:endParaRPr>
          </a:p>
          <a:p>
            <a:pPr marL="414020" marR="17780" indent="-376555">
              <a:lnSpc>
                <a:spcPct val="99400"/>
              </a:lnSpc>
              <a:spcBef>
                <a:spcPts val="185"/>
              </a:spcBef>
              <a:buClr>
                <a:srgbClr val="990000"/>
              </a:buClr>
              <a:buSzPct val="69811"/>
              <a:buFont typeface="Times New Roman"/>
              <a:buChar char="■"/>
              <a:tabLst>
                <a:tab pos="414020" algn="l"/>
                <a:tab pos="414655" algn="l"/>
              </a:tabLst>
            </a:pPr>
            <a:r>
              <a:rPr sz="2650" b="1" spc="-5" dirty="0">
                <a:latin typeface="Arial"/>
                <a:cs typeface="Arial"/>
              </a:rPr>
              <a:t>If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</a:t>
            </a:r>
            <a:r>
              <a:rPr sz="2650" b="1" spc="1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cluster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is</a:t>
            </a:r>
            <a:r>
              <a:rPr sz="2650" b="1" spc="-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replicated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M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times</a:t>
            </a:r>
            <a:r>
              <a:rPr sz="2650" b="1" spc="-10" dirty="0">
                <a:latin typeface="Arial"/>
                <a:cs typeface="Arial"/>
              </a:rPr>
              <a:t> within</a:t>
            </a:r>
            <a:r>
              <a:rPr sz="2650" b="1" spc="-5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1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system,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total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#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duplex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channels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 </a:t>
            </a:r>
            <a:r>
              <a:rPr sz="2650" b="1" spc="-20" dirty="0">
                <a:latin typeface="Arial"/>
                <a:cs typeface="Arial"/>
              </a:rPr>
              <a:t>can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be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used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20" dirty="0">
                <a:latin typeface="Arial"/>
                <a:cs typeface="Arial"/>
              </a:rPr>
              <a:t>as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 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measure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capacity</a:t>
            </a:r>
            <a:endParaRPr sz="2650" dirty="0">
              <a:latin typeface="Arial"/>
              <a:cs typeface="Arial"/>
            </a:endParaRPr>
          </a:p>
          <a:p>
            <a:pPr marL="461645">
              <a:lnSpc>
                <a:spcPct val="100000"/>
              </a:lnSpc>
              <a:spcBef>
                <a:spcPts val="1950"/>
              </a:spcBef>
              <a:tabLst>
                <a:tab pos="1820545" algn="l"/>
                <a:tab pos="2233930" algn="l"/>
                <a:tab pos="2578100" algn="l"/>
                <a:tab pos="3559810" algn="l"/>
                <a:tab pos="3903979" algn="l"/>
              </a:tabLst>
            </a:pPr>
            <a:r>
              <a:rPr sz="2850" spc="-40" dirty="0">
                <a:latin typeface="Cambria"/>
                <a:cs typeface="Cambria"/>
              </a:rPr>
              <a:t>	</a:t>
            </a:r>
            <a:r>
              <a:rPr sz="2850" i="1" dirty="0">
                <a:latin typeface="Times New Roman"/>
                <a:cs typeface="Times New Roman"/>
              </a:rPr>
              <a:t>C	</a:t>
            </a:r>
            <a:r>
              <a:rPr sz="2850" spc="-15" dirty="0">
                <a:latin typeface="Cambria"/>
                <a:cs typeface="Cambria"/>
              </a:rPr>
              <a:t>=	</a:t>
            </a:r>
            <a:r>
              <a:rPr sz="2850" i="1" dirty="0">
                <a:latin typeface="Times New Roman"/>
                <a:cs typeface="Times New Roman"/>
              </a:rPr>
              <a:t>MkN	</a:t>
            </a:r>
            <a:r>
              <a:rPr sz="2850" spc="-15" dirty="0">
                <a:latin typeface="Cambria"/>
                <a:cs typeface="Cambria"/>
              </a:rPr>
              <a:t>=	</a:t>
            </a:r>
            <a:r>
              <a:rPr sz="2850" i="1" dirty="0">
                <a:latin typeface="Times New Roman"/>
                <a:cs typeface="Times New Roman"/>
              </a:rPr>
              <a:t>MS</a:t>
            </a:r>
            <a:endParaRPr sz="2850" dirty="0">
              <a:latin typeface="Times New Roman"/>
              <a:cs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D6DF0-DBF8-2FBE-26C1-D2506FE5203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8FD0A910-6201-F263-2A9C-FFA5F663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142E200-AC19-108D-B49E-07F24C751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03" t="16331" r="4545" b="2861"/>
          <a:stretch/>
        </p:blipFill>
        <p:spPr>
          <a:xfrm>
            <a:off x="0" y="393551"/>
            <a:ext cx="9601200" cy="721501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49D20-9BC3-C35E-F8A1-2EAEDAFF7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6386"/>
            <a:ext cx="9829799" cy="1215717"/>
          </a:xfrm>
        </p:spPr>
        <p:txBody>
          <a:bodyPr/>
          <a:lstStyle/>
          <a:p>
            <a:r>
              <a:rPr lang="en-US" dirty="0"/>
              <a:t>Reuse distance and Co-channel interference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FEF40-D518-E054-A097-D5CD8F4E7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1FFD3-780B-08E6-9529-20FC3F402A5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26F66-48BD-8B57-7D76-98A62EA27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79" t="17676" r="12121" b="8249"/>
          <a:stretch/>
        </p:blipFill>
        <p:spPr>
          <a:xfrm>
            <a:off x="457200" y="1942146"/>
            <a:ext cx="8778240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79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68930-84DB-4100-AAA2-D642B457E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278" y="609600"/>
            <a:ext cx="7090833" cy="607859"/>
          </a:xfrm>
        </p:spPr>
        <p:txBody>
          <a:bodyPr/>
          <a:lstStyle/>
          <a:p>
            <a:r>
              <a:rPr lang="en-US" dirty="0"/>
              <a:t>Co-channel interference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14270-5361-49BA-9935-CF0DF5616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B87BF6-802B-6E5C-38B9-2BC945009E4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5120C9-5B57-28DC-9D7E-DFA1715CE8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89" t="24411" r="35606" b="23064"/>
          <a:stretch/>
        </p:blipFill>
        <p:spPr>
          <a:xfrm>
            <a:off x="659368" y="1869933"/>
            <a:ext cx="8181625" cy="497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171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9BAA-869A-5002-491E-E2D445CBA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85800"/>
            <a:ext cx="8803217" cy="1215717"/>
          </a:xfrm>
        </p:spPr>
        <p:txBody>
          <a:bodyPr/>
          <a:lstStyle/>
          <a:p>
            <a:r>
              <a:rPr lang="en-US" dirty="0"/>
              <a:t>Worst case co-channel interference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970F6-03E3-F85A-0F63-A9BBB3B7C7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8C0EC6-78E5-A523-7C01-2B17D990130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A60C5-F85A-92B1-6EE0-A87155CB7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27" t="32492" r="37879" b="25758"/>
          <a:stretch/>
        </p:blipFill>
        <p:spPr>
          <a:xfrm>
            <a:off x="457200" y="1783142"/>
            <a:ext cx="8915208" cy="53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59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3A0E1-70C8-DDD1-FF65-238256226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000" y="746857"/>
            <a:ext cx="7090833" cy="607859"/>
          </a:xfrm>
        </p:spPr>
        <p:txBody>
          <a:bodyPr/>
          <a:lstStyle/>
          <a:p>
            <a:r>
              <a:rPr lang="en-US" dirty="0"/>
              <a:t>Signal to interference ratio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81E20-11A7-DC2A-8E71-7F32DF808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51BEBA-4604-DE02-1274-2CE11B57B7D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112B87-E714-08B6-A5EA-029EAB9E7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89" t="27104" r="50000" b="50000"/>
          <a:stretch/>
        </p:blipFill>
        <p:spPr>
          <a:xfrm>
            <a:off x="705771" y="1796931"/>
            <a:ext cx="6336686" cy="2385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FE1F8F-746D-20D2-ADAD-1EFB3DB310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27" t="45959" r="34848" b="39226"/>
          <a:stretch/>
        </p:blipFill>
        <p:spPr>
          <a:xfrm>
            <a:off x="1506195" y="3501992"/>
            <a:ext cx="6427232" cy="12722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D1987-A65D-4DD7-5E55-7A3B58D4C1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21" t="57902" r="57576" b="35725"/>
          <a:stretch/>
        </p:blipFill>
        <p:spPr>
          <a:xfrm>
            <a:off x="816468" y="4953000"/>
            <a:ext cx="4714871" cy="5577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569755-185D-5798-0F8D-10420A51FB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55" t="62121" r="34091" b="23064"/>
          <a:stretch/>
        </p:blipFill>
        <p:spPr>
          <a:xfrm>
            <a:off x="794056" y="5539613"/>
            <a:ext cx="8853737" cy="162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88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EBAA7-6EC4-0A7E-8594-B71B2FEEF4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E8378C-96C3-7D61-C8B3-854628FE97D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B81654-0A06-CC94-F5F2-0AEC3DB6E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16330" r="76515" b="66162"/>
          <a:stretch/>
        </p:blipFill>
        <p:spPr>
          <a:xfrm>
            <a:off x="217619" y="1913028"/>
            <a:ext cx="1983317" cy="1357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4CC40C-4852-E5B5-E5AF-3021D4DD7D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89" t="33839" r="34090" b="60099"/>
          <a:stretch/>
        </p:blipFill>
        <p:spPr>
          <a:xfrm>
            <a:off x="2590800" y="2553200"/>
            <a:ext cx="7090300" cy="538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EF1659-3AF4-B00A-7E4A-085C39CF04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51" t="39109" r="62122" b="44613"/>
          <a:stretch/>
        </p:blipFill>
        <p:spPr>
          <a:xfrm>
            <a:off x="990600" y="3597015"/>
            <a:ext cx="3818864" cy="12679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61E32E-901A-D652-42B4-F3624DA8EE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35" t="52720" r="51516" b="28500"/>
          <a:stretch/>
        </p:blipFill>
        <p:spPr>
          <a:xfrm>
            <a:off x="962809" y="4905264"/>
            <a:ext cx="4876800" cy="14783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50EFF4-5857-809D-86EB-8F6F75E707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455" t="44177" r="39394" b="35952"/>
          <a:stretch/>
        </p:blipFill>
        <p:spPr>
          <a:xfrm>
            <a:off x="6099194" y="4864936"/>
            <a:ext cx="1981200" cy="14616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B67F4A-C17E-2B86-1485-690A4220C5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752" t="56688" r="37908" b="27814"/>
          <a:stretch/>
        </p:blipFill>
        <p:spPr>
          <a:xfrm>
            <a:off x="5894798" y="6407815"/>
            <a:ext cx="2389991" cy="1275122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31075D5-A7E6-A20E-88E0-A28F85B1C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18" y="747803"/>
            <a:ext cx="7089775" cy="1165225"/>
          </a:xfrm>
        </p:spPr>
        <p:txBody>
          <a:bodyPr/>
          <a:lstStyle/>
          <a:p>
            <a:r>
              <a:rPr lang="en-US" dirty="0"/>
              <a:t>Signal to interference ratio</a:t>
            </a:r>
          </a:p>
        </p:txBody>
      </p:sp>
    </p:spTree>
    <p:extLst>
      <p:ext uri="{BB962C8B-B14F-4D97-AF65-F5344CB8AC3E}">
        <p14:creationId xmlns:p14="http://schemas.microsoft.com/office/powerpoint/2010/main" val="684416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1A327-645A-F98E-B548-2B32CA88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542337"/>
            <a:ext cx="8269816" cy="1215717"/>
          </a:xfrm>
        </p:spPr>
        <p:txBody>
          <a:bodyPr/>
          <a:lstStyle/>
          <a:p>
            <a:r>
              <a:rPr lang="en-US" dirty="0"/>
              <a:t>Worst case Co-channel interference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02425-94FD-0D4C-0816-BD9ADC9CC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57AEF-C235-FF74-B12E-92D3B98AF6D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FDFE2B-FDF8-6D7F-E8E1-33479E02B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03" t="16455" r="31649" b="28327"/>
          <a:stretch/>
        </p:blipFill>
        <p:spPr>
          <a:xfrm>
            <a:off x="0" y="1783142"/>
            <a:ext cx="9809643" cy="5091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4ABDC5-6230-C7AA-E0BC-56B529B36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82" t="27105" r="27273" b="56734"/>
          <a:stretch/>
        </p:blipFill>
        <p:spPr>
          <a:xfrm>
            <a:off x="5638800" y="2667000"/>
            <a:ext cx="3402271" cy="1046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CA24E5-86D7-2755-E8C5-CF377DA7C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93" t="39932" r="26949" b="38674"/>
          <a:stretch/>
        </p:blipFill>
        <p:spPr>
          <a:xfrm>
            <a:off x="6068712" y="3442248"/>
            <a:ext cx="3195630" cy="1524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6C6E5-8FC5-6B15-7735-959067054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70" t="60930" r="28462" b="26157"/>
          <a:stretch/>
        </p:blipFill>
        <p:spPr>
          <a:xfrm>
            <a:off x="6068712" y="4922382"/>
            <a:ext cx="3048000" cy="9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58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5715" marR="5080" indent="-641985">
              <a:lnSpc>
                <a:spcPts val="4220"/>
              </a:lnSpc>
              <a:spcBef>
                <a:spcPts val="685"/>
              </a:spcBef>
            </a:pPr>
            <a:r>
              <a:rPr dirty="0"/>
              <a:t>Approaches</a:t>
            </a:r>
            <a:r>
              <a:rPr spc="-30" dirty="0"/>
              <a:t> </a:t>
            </a:r>
            <a:r>
              <a:rPr spc="-5" dirty="0"/>
              <a:t>to</a:t>
            </a:r>
            <a:r>
              <a:rPr spc="-35" dirty="0"/>
              <a:t> </a:t>
            </a:r>
            <a:r>
              <a:rPr spc="15" dirty="0"/>
              <a:t>Cope</a:t>
            </a:r>
            <a:r>
              <a:rPr spc="-55" dirty="0"/>
              <a:t> </a:t>
            </a:r>
            <a:r>
              <a:rPr dirty="0"/>
              <a:t>with </a:t>
            </a:r>
            <a:r>
              <a:rPr spc="-969" dirty="0"/>
              <a:t> </a:t>
            </a:r>
            <a:r>
              <a:rPr dirty="0"/>
              <a:t>Increasing</a:t>
            </a:r>
            <a:r>
              <a:rPr spc="-35" dirty="0"/>
              <a:t> </a:t>
            </a:r>
            <a:r>
              <a:rPr dirty="0"/>
              <a:t>Capacity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5323" y="2033950"/>
            <a:ext cx="8651875" cy="4608195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72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Adding</a:t>
            </a:r>
            <a:r>
              <a:rPr sz="2650" b="1" spc="-5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new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channels</a:t>
            </a:r>
            <a:endParaRPr sz="2650">
              <a:latin typeface="Arial"/>
              <a:cs typeface="Arial"/>
            </a:endParaRPr>
          </a:p>
          <a:p>
            <a:pPr marL="326390" marR="247015" indent="-314325">
              <a:lnSpc>
                <a:spcPts val="2840"/>
              </a:lnSpc>
              <a:spcBef>
                <a:spcPts val="100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Frequency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borrowing</a:t>
            </a:r>
            <a:r>
              <a:rPr sz="2650" b="1" spc="-6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–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frequencies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are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taken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from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adjacent</a:t>
            </a:r>
            <a:r>
              <a:rPr sz="2650" b="1" spc="1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cells </a:t>
            </a:r>
            <a:r>
              <a:rPr sz="2650" b="1" spc="-10" dirty="0">
                <a:latin typeface="Arial"/>
                <a:cs typeface="Arial"/>
              </a:rPr>
              <a:t>by</a:t>
            </a:r>
            <a:r>
              <a:rPr sz="2650" b="1" spc="-15" dirty="0">
                <a:latin typeface="Arial"/>
                <a:cs typeface="Arial"/>
              </a:rPr>
              <a:t> congested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cells</a:t>
            </a:r>
            <a:endParaRPr sz="2650">
              <a:latin typeface="Arial"/>
              <a:cs typeface="Arial"/>
            </a:endParaRPr>
          </a:p>
          <a:p>
            <a:pPr marL="326390" marR="418465" indent="-314325">
              <a:lnSpc>
                <a:spcPts val="2840"/>
              </a:lnSpc>
              <a:spcBef>
                <a:spcPts val="96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Cell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splitting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–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cells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20" dirty="0">
                <a:latin typeface="Arial"/>
                <a:cs typeface="Arial"/>
              </a:rPr>
              <a:t>in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areas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high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usage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can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be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split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into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smaller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cells</a:t>
            </a:r>
            <a:endParaRPr sz="2650">
              <a:latin typeface="Arial"/>
              <a:cs typeface="Arial"/>
            </a:endParaRPr>
          </a:p>
          <a:p>
            <a:pPr marL="326390" marR="5080" indent="-314325">
              <a:lnSpc>
                <a:spcPts val="2840"/>
              </a:lnSpc>
              <a:spcBef>
                <a:spcPts val="96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Cell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sectoring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–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cells</a:t>
            </a:r>
            <a:r>
              <a:rPr sz="2650" b="1" spc="-1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are</a:t>
            </a:r>
            <a:r>
              <a:rPr sz="2650" b="1" spc="-15" dirty="0">
                <a:latin typeface="Arial"/>
                <a:cs typeface="Arial"/>
              </a:rPr>
              <a:t> divided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into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wedge-shaped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sectors,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each</a:t>
            </a:r>
            <a:r>
              <a:rPr sz="2650" b="1" dirty="0">
                <a:latin typeface="Arial"/>
                <a:cs typeface="Arial"/>
              </a:rPr>
              <a:t> with</a:t>
            </a:r>
            <a:r>
              <a:rPr sz="2650" b="1" spc="-5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their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own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set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channels</a:t>
            </a:r>
            <a:endParaRPr sz="2650">
              <a:latin typeface="Arial"/>
              <a:cs typeface="Arial"/>
            </a:endParaRPr>
          </a:p>
          <a:p>
            <a:pPr marL="326390" marR="435609" indent="-314325">
              <a:lnSpc>
                <a:spcPts val="2860"/>
              </a:lnSpc>
              <a:spcBef>
                <a:spcPts val="94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5" dirty="0">
                <a:latin typeface="Arial"/>
                <a:cs typeface="Arial"/>
              </a:rPr>
              <a:t>Network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densification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–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more </a:t>
            </a:r>
            <a:r>
              <a:rPr sz="2650" b="1" spc="-15" dirty="0">
                <a:latin typeface="Arial"/>
                <a:cs typeface="Arial"/>
              </a:rPr>
              <a:t>cells</a:t>
            </a:r>
            <a:r>
              <a:rPr sz="2650" b="1" spc="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and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frequency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reuse</a:t>
            </a:r>
            <a:endParaRPr sz="26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459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Microcells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–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antennas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move</a:t>
            </a:r>
            <a:r>
              <a:rPr sz="1950" b="1" spc="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to </a:t>
            </a:r>
            <a:r>
              <a:rPr sz="1950" b="1" spc="10" dirty="0">
                <a:latin typeface="Arial"/>
                <a:cs typeface="Arial"/>
              </a:rPr>
              <a:t>buildings,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hills,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and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lamp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posts</a:t>
            </a:r>
            <a:endParaRPr sz="19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50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Femtocells</a:t>
            </a:r>
            <a:r>
              <a:rPr sz="1950" b="1" spc="-4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–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antennas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to</a:t>
            </a:r>
            <a:r>
              <a:rPr sz="1950" b="1" spc="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create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small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cells</a:t>
            </a:r>
            <a:r>
              <a:rPr sz="1950" b="1" dirty="0">
                <a:latin typeface="Arial"/>
                <a:cs typeface="Arial"/>
              </a:rPr>
              <a:t> in</a:t>
            </a:r>
            <a:r>
              <a:rPr sz="1950" b="1" spc="10" dirty="0">
                <a:latin typeface="Arial"/>
                <a:cs typeface="Arial"/>
              </a:rPr>
              <a:t> buildings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15515-4F0C-C036-1E97-57AAE697375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0131" y="444544"/>
            <a:ext cx="305625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Cell</a:t>
            </a:r>
            <a:r>
              <a:rPr spc="-35" dirty="0"/>
              <a:t> </a:t>
            </a:r>
            <a:r>
              <a:rPr dirty="0"/>
              <a:t>splitting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79095" indent="-314325">
              <a:lnSpc>
                <a:spcPct val="100000"/>
              </a:lnSpc>
              <a:spcBef>
                <a:spcPts val="695"/>
              </a:spcBef>
              <a:buClr>
                <a:srgbClr val="FB0128"/>
              </a:buClr>
              <a:buFont typeface="Arial MT"/>
              <a:buChar char="•"/>
              <a:tabLst>
                <a:tab pos="379095" algn="l"/>
                <a:tab pos="379730" algn="l"/>
              </a:tabLst>
            </a:pPr>
            <a:r>
              <a:rPr spc="-15" dirty="0"/>
              <a:t>Cell</a:t>
            </a:r>
            <a:r>
              <a:rPr spc="-25" dirty="0"/>
              <a:t> </a:t>
            </a:r>
            <a:r>
              <a:rPr spc="-5" dirty="0"/>
              <a:t>size</a:t>
            </a:r>
            <a:r>
              <a:rPr spc="-20" dirty="0"/>
              <a:t> </a:t>
            </a:r>
            <a:r>
              <a:rPr spc="-10" dirty="0"/>
              <a:t>~</a:t>
            </a:r>
            <a:r>
              <a:rPr spc="-15" dirty="0"/>
              <a:t> </a:t>
            </a:r>
            <a:r>
              <a:rPr spc="-10" dirty="0"/>
              <a:t>6.5-13Km,</a:t>
            </a:r>
            <a:r>
              <a:rPr dirty="0"/>
              <a:t> </a:t>
            </a:r>
            <a:r>
              <a:rPr spc="-15" dirty="0"/>
              <a:t>Minimum</a:t>
            </a:r>
            <a:r>
              <a:rPr spc="-30" dirty="0"/>
              <a:t> </a:t>
            </a:r>
            <a:r>
              <a:rPr spc="-10" dirty="0"/>
              <a:t>~ 1.5Km</a:t>
            </a:r>
          </a:p>
          <a:p>
            <a:pPr marL="567690">
              <a:lnSpc>
                <a:spcPct val="100000"/>
              </a:lnSpc>
              <a:spcBef>
                <a:spcPts val="484"/>
              </a:spcBef>
            </a:pPr>
            <a:r>
              <a:rPr sz="1950" b="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b="0" spc="31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spc="10" dirty="0"/>
              <a:t>Again,</a:t>
            </a:r>
            <a:r>
              <a:rPr sz="1950" spc="-10" dirty="0"/>
              <a:t> </a:t>
            </a:r>
            <a:r>
              <a:rPr sz="1950" spc="5" dirty="0"/>
              <a:t>for</a:t>
            </a:r>
            <a:r>
              <a:rPr sz="1950" dirty="0"/>
              <a:t> </a:t>
            </a:r>
            <a:r>
              <a:rPr sz="1950" spc="10" dirty="0"/>
              <a:t>early</a:t>
            </a:r>
            <a:r>
              <a:rPr sz="1950" spc="-5" dirty="0"/>
              <a:t> </a:t>
            </a:r>
            <a:r>
              <a:rPr sz="1950" spc="10" dirty="0"/>
              <a:t>systems</a:t>
            </a:r>
            <a:endParaRPr sz="1950">
              <a:latin typeface="Arial MT"/>
              <a:cs typeface="Arial MT"/>
            </a:endParaRPr>
          </a:p>
          <a:p>
            <a:pPr marL="379095" marR="107314" indent="-314325">
              <a:lnSpc>
                <a:spcPts val="2810"/>
              </a:lnSpc>
              <a:spcBef>
                <a:spcPts val="985"/>
              </a:spcBef>
              <a:buClr>
                <a:srgbClr val="FB0128"/>
              </a:buClr>
              <a:buFont typeface="Arial MT"/>
              <a:buChar char="•"/>
              <a:tabLst>
                <a:tab pos="379095" algn="l"/>
                <a:tab pos="379730" algn="l"/>
              </a:tabLst>
            </a:pPr>
            <a:r>
              <a:rPr spc="-10" dirty="0"/>
              <a:t>Requires careful power </a:t>
            </a:r>
            <a:r>
              <a:rPr spc="-15" dirty="0"/>
              <a:t>control </a:t>
            </a:r>
            <a:r>
              <a:rPr spc="-5" dirty="0"/>
              <a:t>and </a:t>
            </a:r>
            <a:r>
              <a:rPr spc="-15" dirty="0"/>
              <a:t>possibly </a:t>
            </a:r>
            <a:r>
              <a:rPr spc="-10" dirty="0"/>
              <a:t>more </a:t>
            </a:r>
            <a:r>
              <a:rPr spc="-725" dirty="0"/>
              <a:t> </a:t>
            </a:r>
            <a:r>
              <a:rPr spc="-10" dirty="0"/>
              <a:t>frequent </a:t>
            </a:r>
            <a:r>
              <a:rPr spc="-15" dirty="0"/>
              <a:t>handoffs</a:t>
            </a:r>
            <a:r>
              <a:rPr spc="10" dirty="0"/>
              <a:t> </a:t>
            </a:r>
            <a:r>
              <a:rPr spc="-10" dirty="0"/>
              <a:t>for</a:t>
            </a:r>
            <a:r>
              <a:rPr spc="-25" dirty="0"/>
              <a:t> </a:t>
            </a:r>
            <a:r>
              <a:rPr spc="-10" dirty="0"/>
              <a:t>mobile</a:t>
            </a:r>
            <a:r>
              <a:rPr spc="-45" dirty="0"/>
              <a:t> </a:t>
            </a:r>
            <a:r>
              <a:rPr spc="-10" dirty="0"/>
              <a:t>stations</a:t>
            </a:r>
          </a:p>
          <a:p>
            <a:pPr marL="379095" marR="30480" indent="-314325">
              <a:lnSpc>
                <a:spcPct val="74300"/>
              </a:lnSpc>
              <a:spcBef>
                <a:spcPts val="1370"/>
              </a:spcBef>
              <a:buClr>
                <a:srgbClr val="FB0128"/>
              </a:buClr>
              <a:buFont typeface="Arial MT"/>
              <a:buChar char="•"/>
              <a:tabLst>
                <a:tab pos="379095" algn="l"/>
                <a:tab pos="379730" algn="l"/>
                <a:tab pos="7820659" algn="l"/>
              </a:tabLst>
            </a:pPr>
            <a:r>
              <a:rPr spc="-10" dirty="0"/>
              <a:t>A</a:t>
            </a:r>
            <a:r>
              <a:rPr spc="-5" dirty="0"/>
              <a:t> </a:t>
            </a:r>
            <a:r>
              <a:rPr spc="-10" dirty="0"/>
              <a:t>radius</a:t>
            </a:r>
            <a:r>
              <a:rPr spc="-15" dirty="0"/>
              <a:t> reduction</a:t>
            </a:r>
            <a:r>
              <a:rPr dirty="0"/>
              <a:t> </a:t>
            </a:r>
            <a:r>
              <a:rPr spc="-10" dirty="0"/>
              <a:t>by</a:t>
            </a:r>
            <a:r>
              <a:rPr spc="-15" dirty="0"/>
              <a:t> </a:t>
            </a:r>
            <a:r>
              <a:rPr spc="-10" dirty="0"/>
              <a:t>F</a:t>
            </a:r>
            <a:r>
              <a:rPr spc="-30" dirty="0"/>
              <a:t> </a:t>
            </a:r>
            <a:r>
              <a:rPr spc="-10" dirty="0"/>
              <a:t>reduces</a:t>
            </a:r>
            <a:r>
              <a:rPr spc="-15" dirty="0"/>
              <a:t> </a:t>
            </a:r>
            <a:r>
              <a:rPr spc="-10" dirty="0"/>
              <a:t>the</a:t>
            </a:r>
            <a:r>
              <a:rPr spc="10" dirty="0"/>
              <a:t> </a:t>
            </a:r>
            <a:r>
              <a:rPr spc="-15" dirty="0"/>
              <a:t>coverage</a:t>
            </a:r>
            <a:r>
              <a:rPr spc="10" dirty="0"/>
              <a:t> </a:t>
            </a:r>
            <a:r>
              <a:rPr spc="-10" dirty="0"/>
              <a:t>area </a:t>
            </a:r>
            <a:r>
              <a:rPr spc="-720" dirty="0"/>
              <a:t> </a:t>
            </a:r>
            <a:r>
              <a:rPr spc="-30" dirty="0"/>
              <a:t>a</a:t>
            </a:r>
            <a:r>
              <a:rPr spc="-15" dirty="0"/>
              <a:t>n</a:t>
            </a:r>
            <a:r>
              <a:rPr spc="-10" dirty="0"/>
              <a:t>d</a:t>
            </a:r>
            <a:r>
              <a:rPr dirty="0"/>
              <a:t> i</a:t>
            </a:r>
            <a:r>
              <a:rPr spc="-15" dirty="0"/>
              <a:t>n</a:t>
            </a:r>
            <a:r>
              <a:rPr spc="-30" dirty="0"/>
              <a:t>c</a:t>
            </a:r>
            <a:r>
              <a:rPr spc="-5" dirty="0"/>
              <a:t>r</a:t>
            </a:r>
            <a:r>
              <a:rPr dirty="0"/>
              <a:t>e</a:t>
            </a:r>
            <a:r>
              <a:rPr spc="-30" dirty="0"/>
              <a:t>a</a:t>
            </a:r>
            <a:r>
              <a:rPr dirty="0"/>
              <a:t>s</a:t>
            </a:r>
            <a:r>
              <a:rPr spc="-30" dirty="0"/>
              <a:t>e</a:t>
            </a:r>
            <a:r>
              <a:rPr spc="-10" dirty="0"/>
              <a:t>s</a:t>
            </a:r>
            <a:r>
              <a:rPr spc="10" dirty="0"/>
              <a:t> </a:t>
            </a:r>
            <a:r>
              <a:rPr spc="-15" dirty="0"/>
              <a:t>th</a:t>
            </a:r>
            <a:r>
              <a:rPr spc="-10" dirty="0"/>
              <a:t>e</a:t>
            </a:r>
            <a:r>
              <a:rPr spc="-15" dirty="0"/>
              <a:t> nu</a:t>
            </a:r>
            <a:r>
              <a:rPr spc="-10" dirty="0"/>
              <a:t>m</a:t>
            </a:r>
            <a:r>
              <a:rPr spc="-15" dirty="0"/>
              <a:t>b</a:t>
            </a:r>
            <a:r>
              <a:rPr spc="-30" dirty="0"/>
              <a:t>e</a:t>
            </a:r>
            <a:r>
              <a:rPr spc="-5" dirty="0"/>
              <a:t>r</a:t>
            </a:r>
            <a:r>
              <a:rPr spc="5" dirty="0"/>
              <a:t> </a:t>
            </a:r>
            <a:r>
              <a:rPr spc="-40" dirty="0"/>
              <a:t>o</a:t>
            </a:r>
            <a:r>
              <a:rPr spc="-5" dirty="0"/>
              <a:t>f </a:t>
            </a:r>
            <a:r>
              <a:rPr spc="-15" dirty="0"/>
              <a:t>b</a:t>
            </a:r>
            <a:r>
              <a:rPr dirty="0"/>
              <a:t>a</a:t>
            </a:r>
            <a:r>
              <a:rPr spc="-30" dirty="0"/>
              <a:t>s</a:t>
            </a:r>
            <a:r>
              <a:rPr spc="-10" dirty="0"/>
              <a:t>e</a:t>
            </a:r>
            <a:r>
              <a:rPr spc="10" dirty="0"/>
              <a:t> </a:t>
            </a:r>
            <a:r>
              <a:rPr spc="-30" dirty="0"/>
              <a:t>s</a:t>
            </a:r>
            <a:r>
              <a:rPr spc="-15" dirty="0"/>
              <a:t>t</a:t>
            </a:r>
            <a:r>
              <a:rPr dirty="0"/>
              <a:t>a</a:t>
            </a:r>
            <a:r>
              <a:rPr spc="-15" dirty="0"/>
              <a:t>t</a:t>
            </a:r>
            <a:r>
              <a:rPr dirty="0"/>
              <a:t>i</a:t>
            </a:r>
            <a:r>
              <a:rPr spc="-15" dirty="0"/>
              <a:t>on</a:t>
            </a:r>
            <a:r>
              <a:rPr spc="-10" dirty="0"/>
              <a:t>s</a:t>
            </a:r>
            <a:r>
              <a:rPr spc="-15" dirty="0"/>
              <a:t> b</a:t>
            </a:r>
            <a:r>
              <a:rPr spc="-10" dirty="0"/>
              <a:t>y</a:t>
            </a:r>
            <a:r>
              <a:rPr dirty="0"/>
              <a:t>	</a:t>
            </a:r>
            <a:r>
              <a:rPr sz="4875" b="0" i="1" spc="30" baseline="-11965" dirty="0">
                <a:latin typeface="Times New Roman"/>
                <a:cs typeface="Times New Roman"/>
              </a:rPr>
              <a:t>F</a:t>
            </a:r>
            <a:r>
              <a:rPr sz="4875" b="0" i="1" spc="-525" baseline="-11965" dirty="0">
                <a:latin typeface="Times New Roman"/>
                <a:cs typeface="Times New Roman"/>
              </a:rPr>
              <a:t> </a:t>
            </a:r>
            <a:r>
              <a:rPr sz="2850" b="0" spc="7" baseline="21929" dirty="0">
                <a:latin typeface="Times New Roman"/>
                <a:cs typeface="Times New Roman"/>
              </a:rPr>
              <a:t>2</a:t>
            </a:r>
            <a:endParaRPr sz="2850" baseline="21929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0632" y="4549140"/>
            <a:ext cx="4248911" cy="311048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8FB55-40A3-16F7-2AA1-3A17108A5B9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6296" y="444544"/>
            <a:ext cx="404431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The</a:t>
            </a:r>
            <a:r>
              <a:rPr spc="-70" dirty="0"/>
              <a:t> </a:t>
            </a:r>
            <a:r>
              <a:rPr spc="5" dirty="0"/>
              <a:t>Cellular</a:t>
            </a:r>
            <a:r>
              <a:rPr spc="-65" dirty="0"/>
              <a:t> </a:t>
            </a:r>
            <a:r>
              <a:rPr dirty="0"/>
              <a:t>Idea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74958" y="7224228"/>
            <a:ext cx="216535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0"/>
              </a:lnSpc>
            </a:pPr>
            <a:fld id="{81D60167-4931-47E6-BA6A-407CBD079E47}" type="slidenum">
              <a:rPr sz="1950" b="1" spc="15" dirty="0">
                <a:latin typeface="Arial"/>
                <a:cs typeface="Arial"/>
              </a:rPr>
              <a:t>4</a:t>
            </a:fld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2063" y="2274835"/>
            <a:ext cx="7664450" cy="463867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26390" marR="5080" indent="-314325">
              <a:lnSpc>
                <a:spcPts val="2810"/>
              </a:lnSpc>
              <a:spcBef>
                <a:spcPts val="49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5" dirty="0">
                <a:latin typeface="Arial"/>
                <a:cs typeface="Arial"/>
              </a:rPr>
              <a:t>In </a:t>
            </a:r>
            <a:r>
              <a:rPr sz="2650" b="1" spc="-15" dirty="0">
                <a:latin typeface="Arial"/>
                <a:cs typeface="Arial"/>
              </a:rPr>
              <a:t>December </a:t>
            </a:r>
            <a:r>
              <a:rPr sz="2650" b="1" spc="-10" dirty="0">
                <a:latin typeface="Arial"/>
                <a:cs typeface="Arial"/>
              </a:rPr>
              <a:t>1947 Donald H. Ring </a:t>
            </a:r>
            <a:r>
              <a:rPr sz="2650" b="1" spc="-15" dirty="0">
                <a:latin typeface="Arial"/>
                <a:cs typeface="Arial"/>
              </a:rPr>
              <a:t>outlined </a:t>
            </a:r>
            <a:r>
              <a:rPr sz="2650" b="1" spc="-10" dirty="0">
                <a:latin typeface="Arial"/>
                <a:cs typeface="Arial"/>
              </a:rPr>
              <a:t>the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idea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in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Bell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labs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memo</a:t>
            </a:r>
            <a:endParaRPr sz="2650">
              <a:latin typeface="Arial"/>
              <a:cs typeface="Arial"/>
            </a:endParaRPr>
          </a:p>
          <a:p>
            <a:pPr marL="326390" marR="506095" indent="-314325">
              <a:lnSpc>
                <a:spcPts val="2810"/>
              </a:lnSpc>
              <a:spcBef>
                <a:spcPts val="95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Split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an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area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into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cells,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each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dirty="0">
                <a:latin typeface="Arial"/>
                <a:cs typeface="Arial"/>
              </a:rPr>
              <a:t>with</a:t>
            </a:r>
            <a:r>
              <a:rPr sz="2650" b="1" spc="-5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their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dirty="0">
                <a:latin typeface="Arial"/>
                <a:cs typeface="Arial"/>
              </a:rPr>
              <a:t>own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low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power</a:t>
            </a:r>
            <a:r>
              <a:rPr sz="2650" b="1" spc="-5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towers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5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Each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cell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would</a:t>
            </a:r>
            <a:r>
              <a:rPr sz="2650" b="1" spc="-5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use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its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dirty="0">
                <a:latin typeface="Arial"/>
                <a:cs typeface="Arial"/>
              </a:rPr>
              <a:t>own</a:t>
            </a:r>
            <a:r>
              <a:rPr sz="2650" b="1" spc="-5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frequency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B0128"/>
              </a:buClr>
              <a:buFont typeface="Arial MT"/>
              <a:buChar char="•"/>
            </a:pPr>
            <a:endParaRPr sz="3300">
              <a:latin typeface="Arial"/>
              <a:cs typeface="Arial"/>
            </a:endParaRPr>
          </a:p>
          <a:p>
            <a:pPr marL="326390" marR="268605" indent="-314325">
              <a:lnSpc>
                <a:spcPts val="2820"/>
              </a:lnSpc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Did not take off </a:t>
            </a:r>
            <a:r>
              <a:rPr sz="2650" b="1" spc="-20" dirty="0">
                <a:latin typeface="Arial"/>
                <a:cs typeface="Arial"/>
              </a:rPr>
              <a:t>due </a:t>
            </a:r>
            <a:r>
              <a:rPr sz="2650" b="1" spc="-10" dirty="0">
                <a:latin typeface="Arial"/>
                <a:cs typeface="Arial"/>
              </a:rPr>
              <a:t>to “extreme-at-the-time”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processing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needs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5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0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Handoff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for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thousands</a:t>
            </a:r>
            <a:r>
              <a:rPr sz="1950" b="1" spc="-4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of</a:t>
            </a:r>
            <a:r>
              <a:rPr sz="1950" b="1" spc="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users</a:t>
            </a:r>
            <a:endParaRPr sz="1950">
              <a:latin typeface="Arial"/>
              <a:cs typeface="Arial"/>
            </a:endParaRPr>
          </a:p>
          <a:p>
            <a:pPr marL="765175" marR="50800" indent="-250190">
              <a:lnSpc>
                <a:spcPts val="2110"/>
              </a:lnSpc>
              <a:spcBef>
                <a:spcPts val="75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Rapid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switching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infeasible</a:t>
            </a:r>
            <a:r>
              <a:rPr sz="1950" b="1" spc="-4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–</a:t>
            </a:r>
            <a:r>
              <a:rPr sz="1950" b="1" spc="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maintain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call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while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changing </a:t>
            </a:r>
            <a:r>
              <a:rPr sz="1950" b="1" spc="-5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frequency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5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0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Technology</a:t>
            </a:r>
            <a:r>
              <a:rPr sz="1950" b="1" spc="-5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not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ready</a:t>
            </a:r>
            <a:endParaRPr sz="1950">
              <a:latin typeface="Arial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8FDC1-B103-E5BF-D6C6-BB16BDDC413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01604" y="712703"/>
            <a:ext cx="305625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Cell</a:t>
            </a:r>
            <a:r>
              <a:rPr spc="-35" dirty="0"/>
              <a:t> </a:t>
            </a:r>
            <a:r>
              <a:rPr dirty="0"/>
              <a:t>splitting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872" y="2685288"/>
            <a:ext cx="8421623" cy="34670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86621" y="6590751"/>
            <a:ext cx="6200775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b="1" spc="-10" dirty="0">
                <a:latin typeface="Times New Roman"/>
                <a:cs typeface="Times New Roman"/>
              </a:rPr>
              <a:t>Radius</a:t>
            </a:r>
            <a:r>
              <a:rPr sz="2650" b="1" spc="-5" dirty="0">
                <a:latin typeface="Times New Roman"/>
                <a:cs typeface="Times New Roman"/>
              </a:rPr>
              <a:t> of</a:t>
            </a:r>
            <a:r>
              <a:rPr sz="2650" b="1" spc="-15" dirty="0">
                <a:latin typeface="Times New Roman"/>
                <a:cs typeface="Times New Roman"/>
              </a:rPr>
              <a:t> </a:t>
            </a:r>
            <a:r>
              <a:rPr sz="2650" b="1" spc="-10" dirty="0">
                <a:latin typeface="Times New Roman"/>
                <a:cs typeface="Times New Roman"/>
              </a:rPr>
              <a:t>small</a:t>
            </a:r>
            <a:r>
              <a:rPr sz="2650" b="1" spc="-25" dirty="0">
                <a:latin typeface="Times New Roman"/>
                <a:cs typeface="Times New Roman"/>
              </a:rPr>
              <a:t> </a:t>
            </a:r>
            <a:r>
              <a:rPr sz="2650" b="1" spc="-5" dirty="0">
                <a:latin typeface="Times New Roman"/>
                <a:cs typeface="Times New Roman"/>
              </a:rPr>
              <a:t>cell</a:t>
            </a:r>
            <a:r>
              <a:rPr sz="2650" b="1" spc="-20" dirty="0">
                <a:latin typeface="Times New Roman"/>
                <a:cs typeface="Times New Roman"/>
              </a:rPr>
              <a:t> </a:t>
            </a:r>
            <a:r>
              <a:rPr sz="2650" b="1" spc="-10" dirty="0">
                <a:latin typeface="Times New Roman"/>
                <a:cs typeface="Times New Roman"/>
              </a:rPr>
              <a:t>half</a:t>
            </a:r>
            <a:r>
              <a:rPr sz="2650" b="1" spc="-15" dirty="0">
                <a:latin typeface="Times New Roman"/>
                <a:cs typeface="Times New Roman"/>
              </a:rPr>
              <a:t> </a:t>
            </a:r>
            <a:r>
              <a:rPr sz="2650" b="1" spc="-10" dirty="0">
                <a:latin typeface="Times New Roman"/>
                <a:cs typeface="Times New Roman"/>
              </a:rPr>
              <a:t>that</a:t>
            </a:r>
            <a:r>
              <a:rPr sz="2650" b="1" spc="-15" dirty="0">
                <a:latin typeface="Times New Roman"/>
                <a:cs typeface="Times New Roman"/>
              </a:rPr>
              <a:t> </a:t>
            </a:r>
            <a:r>
              <a:rPr sz="2650" b="1" spc="-5" dirty="0">
                <a:latin typeface="Times New Roman"/>
                <a:cs typeface="Times New Roman"/>
              </a:rPr>
              <a:t>of</a:t>
            </a:r>
            <a:r>
              <a:rPr sz="2650" b="1" spc="-15" dirty="0">
                <a:latin typeface="Times New Roman"/>
                <a:cs typeface="Times New Roman"/>
              </a:rPr>
              <a:t> </a:t>
            </a:r>
            <a:r>
              <a:rPr sz="2650" b="1" spc="-10" dirty="0">
                <a:latin typeface="Times New Roman"/>
                <a:cs typeface="Times New Roman"/>
              </a:rPr>
              <a:t>the</a:t>
            </a:r>
            <a:r>
              <a:rPr sz="2650" b="1" spc="15" dirty="0">
                <a:latin typeface="Times New Roman"/>
                <a:cs typeface="Times New Roman"/>
              </a:rPr>
              <a:t> </a:t>
            </a:r>
            <a:r>
              <a:rPr sz="2650" b="1" spc="-10" dirty="0">
                <a:latin typeface="Times New Roman"/>
                <a:cs typeface="Times New Roman"/>
              </a:rPr>
              <a:t>original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10777-BB9F-BFF3-B3D0-DF20BA645DA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1618" y="444544"/>
            <a:ext cx="319722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Cell</a:t>
            </a:r>
            <a:r>
              <a:rPr spc="-30" dirty="0"/>
              <a:t> </a:t>
            </a:r>
            <a:r>
              <a:rPr dirty="0"/>
              <a:t>sectoring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3700" y="2200118"/>
            <a:ext cx="7776845" cy="181610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6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Cell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divided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into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wedge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shaped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sectors</a:t>
            </a:r>
            <a:endParaRPr sz="2650" dirty="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8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3-6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sectors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per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cell,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each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dirty="0">
                <a:latin typeface="Arial"/>
                <a:cs typeface="Arial"/>
              </a:rPr>
              <a:t>with</a:t>
            </a:r>
            <a:r>
              <a:rPr sz="2650" b="1" spc="-55" dirty="0">
                <a:latin typeface="Arial"/>
                <a:cs typeface="Arial"/>
              </a:rPr>
              <a:t> </a:t>
            </a:r>
            <a:r>
              <a:rPr sz="2650" b="1" dirty="0">
                <a:latin typeface="Arial"/>
                <a:cs typeface="Arial"/>
              </a:rPr>
              <a:t>own</a:t>
            </a:r>
            <a:r>
              <a:rPr sz="2650" b="1" spc="-6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channel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set</a:t>
            </a:r>
            <a:endParaRPr sz="2650" dirty="0">
              <a:latin typeface="Arial"/>
              <a:cs typeface="Arial"/>
            </a:endParaRPr>
          </a:p>
          <a:p>
            <a:pPr marL="326390" marR="676910" indent="-314325">
              <a:lnSpc>
                <a:spcPts val="2820"/>
              </a:lnSpc>
              <a:spcBef>
                <a:spcPts val="98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Subset</a:t>
            </a:r>
            <a:r>
              <a:rPr sz="2650" b="1" spc="-4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cell’s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channel,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use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 directional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antennas</a:t>
            </a:r>
            <a:endParaRPr sz="265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6080" y="4539402"/>
            <a:ext cx="3725234" cy="259453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18308" y="4376219"/>
            <a:ext cx="3134522" cy="236585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FFA7A-8490-C596-213B-292E457C716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D6AF-F644-4FD9-88AC-61BC2B7A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783" y="176386"/>
            <a:ext cx="7090833" cy="121571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Cell Sectoring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4CDD0-AAD5-4180-821F-6646EDB31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9D9D2-B16F-4FF3-9D34-3DDE12BC587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E58720-DFB9-4540-98A7-D9400E106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8" t="32171" r="71213" b="41804"/>
          <a:stretch/>
        </p:blipFill>
        <p:spPr>
          <a:xfrm>
            <a:off x="1209278" y="2438400"/>
            <a:ext cx="7492354" cy="289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610C56-E646-4486-AAC9-006E99A1D836}"/>
              </a:ext>
            </a:extLst>
          </p:cNvPr>
          <p:cNvSpPr txBox="1"/>
          <p:nvPr/>
        </p:nvSpPr>
        <p:spPr>
          <a:xfrm>
            <a:off x="1483782" y="5791200"/>
            <a:ext cx="7355417" cy="414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26390" marR="676910" indent="-314325">
              <a:lnSpc>
                <a:spcPts val="2820"/>
              </a:lnSpc>
              <a:spcBef>
                <a:spcPts val="98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lang="en-US" sz="1800" b="1" spc="-10" dirty="0">
                <a:latin typeface="Arial"/>
                <a:cs typeface="Arial"/>
              </a:rPr>
              <a:t>Subset</a:t>
            </a:r>
            <a:r>
              <a:rPr lang="en-US" sz="1800" b="1" spc="-45" dirty="0">
                <a:latin typeface="Arial"/>
                <a:cs typeface="Arial"/>
              </a:rPr>
              <a:t> </a:t>
            </a:r>
            <a:r>
              <a:rPr lang="en-US" sz="1800" b="1" spc="-10" dirty="0">
                <a:latin typeface="Arial"/>
                <a:cs typeface="Arial"/>
              </a:rPr>
              <a:t>of</a:t>
            </a:r>
            <a:r>
              <a:rPr lang="en-US" sz="1800" b="1" spc="-15" dirty="0">
                <a:latin typeface="Arial"/>
                <a:cs typeface="Arial"/>
              </a:rPr>
              <a:t> </a:t>
            </a:r>
            <a:r>
              <a:rPr lang="en-US" sz="1800" b="1" spc="-10" dirty="0">
                <a:latin typeface="Arial"/>
                <a:cs typeface="Arial"/>
              </a:rPr>
              <a:t>cell’s</a:t>
            </a:r>
            <a:r>
              <a:rPr lang="en-US" sz="1800" b="1" spc="-20" dirty="0">
                <a:latin typeface="Arial"/>
                <a:cs typeface="Arial"/>
              </a:rPr>
              <a:t> </a:t>
            </a:r>
            <a:r>
              <a:rPr lang="en-US" sz="1800" b="1" spc="-10" dirty="0">
                <a:latin typeface="Arial"/>
                <a:cs typeface="Arial"/>
              </a:rPr>
              <a:t>channel,</a:t>
            </a:r>
            <a:r>
              <a:rPr lang="en-US" sz="1800" b="1" spc="-30" dirty="0">
                <a:latin typeface="Arial"/>
                <a:cs typeface="Arial"/>
              </a:rPr>
              <a:t> </a:t>
            </a:r>
            <a:r>
              <a:rPr lang="en-US" sz="1800" b="1" spc="-5" dirty="0">
                <a:latin typeface="Arial"/>
                <a:cs typeface="Arial"/>
              </a:rPr>
              <a:t>use</a:t>
            </a:r>
            <a:r>
              <a:rPr lang="en-US" sz="1800" b="1" spc="-25" dirty="0">
                <a:latin typeface="Arial"/>
                <a:cs typeface="Arial"/>
              </a:rPr>
              <a:t> </a:t>
            </a:r>
            <a:r>
              <a:rPr lang="en-US" sz="1800" b="1" spc="-10" dirty="0">
                <a:latin typeface="Arial"/>
                <a:cs typeface="Arial"/>
              </a:rPr>
              <a:t>of directional </a:t>
            </a:r>
            <a:r>
              <a:rPr lang="en-US" sz="1800" b="1" spc="-725" dirty="0">
                <a:latin typeface="Arial"/>
                <a:cs typeface="Arial"/>
              </a:rPr>
              <a:t> </a:t>
            </a:r>
            <a:r>
              <a:rPr lang="en-US" sz="1800" b="1" spc="-15" dirty="0">
                <a:latin typeface="Arial"/>
                <a:cs typeface="Arial"/>
              </a:rPr>
              <a:t>antennas</a:t>
            </a: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1113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3861E-5445-4EDA-A62A-F40C7FB7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783" y="176386"/>
            <a:ext cx="7090833" cy="121571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Cell sectoring (3 sectoring)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480D8-E10C-47C4-89E6-D52FBB749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F0B7D-D890-432E-91B2-CF21B454321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5D4A4-E2EB-44A3-A688-3C2E6A6DF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1" t="23872" r="84576" b="44753"/>
          <a:stretch/>
        </p:blipFill>
        <p:spPr>
          <a:xfrm>
            <a:off x="1480319" y="1713731"/>
            <a:ext cx="4419600" cy="40660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C5371C-C572-4C75-9AF1-B9928A02EA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23" t="57476" r="85997" b="28451"/>
          <a:stretch/>
        </p:blipFill>
        <p:spPr>
          <a:xfrm>
            <a:off x="5486400" y="5410200"/>
            <a:ext cx="3543380" cy="1645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EBEB2-98F2-42D2-A4E8-DF91F44FDC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5" t="74541" r="78030" b="17676"/>
          <a:stretch/>
        </p:blipFill>
        <p:spPr>
          <a:xfrm>
            <a:off x="5585637" y="7177251"/>
            <a:ext cx="3678705" cy="38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211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FEDF6-892E-4DD1-A6B1-230ED5793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AD847-DB8A-4256-B078-EA687230782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1A249-F036-4B34-9B3D-8D162A5D2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15" t="14983" r="55303" b="36532"/>
          <a:stretch/>
        </p:blipFill>
        <p:spPr>
          <a:xfrm>
            <a:off x="1490710" y="1875256"/>
            <a:ext cx="4300490" cy="3225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CD1ECC-560D-4C48-8D57-C3FC066EB0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6" t="64430" r="53784" b="17642"/>
          <a:stretch/>
        </p:blipFill>
        <p:spPr>
          <a:xfrm>
            <a:off x="2262794" y="5610451"/>
            <a:ext cx="3156721" cy="757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F3525B-66FD-43EA-B5B2-8EB71E885B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15" t="81412" r="54546" b="9854"/>
          <a:stretch/>
        </p:blipFill>
        <p:spPr>
          <a:xfrm>
            <a:off x="4038600" y="6525166"/>
            <a:ext cx="4916491" cy="63763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5E9B4D-AD39-4137-BA30-CD79C879F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3" y="176213"/>
            <a:ext cx="7089775" cy="121571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Cell sectoring (6 sectoring)</a:t>
            </a:r>
          </a:p>
        </p:txBody>
      </p:sp>
    </p:spTree>
    <p:extLst>
      <p:ext uri="{BB962C8B-B14F-4D97-AF65-F5344CB8AC3E}">
        <p14:creationId xmlns:p14="http://schemas.microsoft.com/office/powerpoint/2010/main" val="32829013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9368" y="2172332"/>
            <a:ext cx="7853045" cy="536384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848994" indent="-314325">
              <a:lnSpc>
                <a:spcPct val="100000"/>
              </a:lnSpc>
              <a:spcBef>
                <a:spcPts val="855"/>
              </a:spcBef>
              <a:buClr>
                <a:srgbClr val="FB0128"/>
              </a:buClr>
              <a:buFont typeface="Arial MT"/>
              <a:buChar char="•"/>
              <a:tabLst>
                <a:tab pos="848994" algn="l"/>
                <a:tab pos="849630" algn="l"/>
              </a:tabLst>
            </a:pPr>
            <a:r>
              <a:rPr sz="3050" b="1" spc="5" dirty="0">
                <a:latin typeface="Arial"/>
                <a:cs typeface="Arial"/>
              </a:rPr>
              <a:t>Cellular</a:t>
            </a:r>
            <a:r>
              <a:rPr sz="3050" b="1" spc="3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principles</a:t>
            </a:r>
            <a:r>
              <a:rPr sz="3050" b="1" spc="45" dirty="0">
                <a:latin typeface="Arial"/>
                <a:cs typeface="Arial"/>
              </a:rPr>
              <a:t> </a:t>
            </a:r>
            <a:r>
              <a:rPr sz="3050" b="1" spc="10" dirty="0">
                <a:latin typeface="Arial"/>
                <a:cs typeface="Arial"/>
              </a:rPr>
              <a:t>–</a:t>
            </a:r>
            <a:r>
              <a:rPr sz="3050" b="1" spc="5" dirty="0">
                <a:latin typeface="Arial"/>
                <a:cs typeface="Arial"/>
              </a:rPr>
              <a:t> “classic”</a:t>
            </a:r>
            <a:r>
              <a:rPr sz="3050" b="1" spc="30" dirty="0">
                <a:latin typeface="Arial"/>
                <a:cs typeface="Arial"/>
              </a:rPr>
              <a:t> </a:t>
            </a:r>
            <a:r>
              <a:rPr sz="3050" b="1" spc="10" dirty="0">
                <a:latin typeface="Arial"/>
                <a:cs typeface="Arial"/>
              </a:rPr>
              <a:t>view</a:t>
            </a:r>
            <a:endParaRPr sz="3050">
              <a:latin typeface="Arial"/>
              <a:cs typeface="Arial"/>
            </a:endParaRPr>
          </a:p>
          <a:p>
            <a:pPr marL="1038225">
              <a:lnSpc>
                <a:spcPct val="100000"/>
              </a:lnSpc>
              <a:spcBef>
                <a:spcPts val="525"/>
              </a:spcBef>
            </a:pPr>
            <a:r>
              <a:rPr sz="2200" spc="-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200" spc="114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latin typeface="Arial"/>
                <a:cs typeface="Arial"/>
              </a:rPr>
              <a:t>A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bit</a:t>
            </a:r>
            <a:r>
              <a:rPr sz="2200" b="1" spc="-4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of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history</a:t>
            </a:r>
            <a:endParaRPr sz="2200">
              <a:latin typeface="Arial"/>
              <a:cs typeface="Arial"/>
            </a:endParaRPr>
          </a:p>
          <a:p>
            <a:pPr marL="1038225">
              <a:lnSpc>
                <a:spcPct val="100000"/>
              </a:lnSpc>
              <a:spcBef>
                <a:spcPts val="505"/>
              </a:spcBef>
            </a:pPr>
            <a:r>
              <a:rPr sz="2200" spc="-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200" spc="10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latin typeface="Arial"/>
                <a:cs typeface="Arial"/>
              </a:rPr>
              <a:t>Cellular</a:t>
            </a:r>
            <a:r>
              <a:rPr sz="2200" b="1" spc="-4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design</a:t>
            </a:r>
            <a:endParaRPr sz="2200">
              <a:latin typeface="Arial"/>
              <a:cs typeface="Arial"/>
            </a:endParaRPr>
          </a:p>
          <a:p>
            <a:pPr marL="1038225">
              <a:lnSpc>
                <a:spcPct val="100000"/>
              </a:lnSpc>
              <a:spcBef>
                <a:spcPts val="490"/>
              </a:spcBef>
            </a:pPr>
            <a:r>
              <a:rPr sz="2200" spc="-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200" spc="13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200" b="1" spc="-10" dirty="0">
                <a:latin typeface="Arial"/>
                <a:cs typeface="Arial"/>
              </a:rPr>
              <a:t>How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does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a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mobile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phone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call</a:t>
            </a:r>
            <a:r>
              <a:rPr sz="2200" b="1" spc="-40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take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place?</a:t>
            </a:r>
            <a:endParaRPr sz="2200">
              <a:latin typeface="Arial"/>
              <a:cs typeface="Arial"/>
            </a:endParaRPr>
          </a:p>
          <a:p>
            <a:pPr marL="1038225">
              <a:lnSpc>
                <a:spcPct val="100000"/>
              </a:lnSpc>
              <a:spcBef>
                <a:spcPts val="505"/>
              </a:spcBef>
            </a:pPr>
            <a:r>
              <a:rPr sz="2200" spc="-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200" spc="9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latin typeface="Arial"/>
                <a:cs typeface="Arial"/>
              </a:rPr>
              <a:t>Handoff</a:t>
            </a:r>
            <a:endParaRPr sz="2200">
              <a:latin typeface="Arial"/>
              <a:cs typeface="Arial"/>
            </a:endParaRPr>
          </a:p>
          <a:p>
            <a:pPr marL="1038225">
              <a:lnSpc>
                <a:spcPct val="100000"/>
              </a:lnSpc>
              <a:spcBef>
                <a:spcPts val="495"/>
              </a:spcBef>
            </a:pPr>
            <a:r>
              <a:rPr sz="2200" spc="-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200" spc="1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latin typeface="Arial"/>
                <a:cs typeface="Arial"/>
              </a:rPr>
              <a:t>Frequency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Allocation,</a:t>
            </a:r>
            <a:r>
              <a:rPr sz="2200" b="1" spc="-5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Traffic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Engineering</a:t>
            </a:r>
            <a:endParaRPr sz="2200">
              <a:latin typeface="Arial"/>
              <a:cs typeface="Arial"/>
            </a:endParaRPr>
          </a:p>
          <a:p>
            <a:pPr marL="848994" indent="-314325">
              <a:lnSpc>
                <a:spcPct val="100000"/>
              </a:lnSpc>
              <a:spcBef>
                <a:spcPts val="695"/>
              </a:spcBef>
              <a:buClr>
                <a:srgbClr val="FB0128"/>
              </a:buClr>
              <a:buFont typeface="Arial MT"/>
              <a:buChar char="•"/>
              <a:tabLst>
                <a:tab pos="848994" algn="l"/>
                <a:tab pos="849630" algn="l"/>
              </a:tabLst>
            </a:pPr>
            <a:r>
              <a:rPr sz="3050" b="1" spc="5" dirty="0">
                <a:latin typeface="Arial"/>
                <a:cs typeface="Arial"/>
              </a:rPr>
              <a:t>Early</a:t>
            </a:r>
            <a:r>
              <a:rPr sz="3050" b="1" spc="20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cellular</a:t>
            </a:r>
            <a:r>
              <a:rPr sz="3050" b="1" spc="5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generations:</a:t>
            </a:r>
            <a:r>
              <a:rPr sz="3050" b="1" spc="7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1G,</a:t>
            </a:r>
            <a:r>
              <a:rPr sz="3050" b="1" spc="2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2G,</a:t>
            </a:r>
            <a:r>
              <a:rPr sz="3050" b="1" spc="20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3G</a:t>
            </a:r>
            <a:endParaRPr sz="3050">
              <a:latin typeface="Arial"/>
              <a:cs typeface="Arial"/>
            </a:endParaRPr>
          </a:p>
          <a:p>
            <a:pPr marL="848994" indent="-314325">
              <a:lnSpc>
                <a:spcPct val="100000"/>
              </a:lnSpc>
              <a:spcBef>
                <a:spcPts val="735"/>
              </a:spcBef>
              <a:buClr>
                <a:srgbClr val="FB0128"/>
              </a:buClr>
              <a:buFont typeface="Arial MT"/>
              <a:buChar char="•"/>
              <a:tabLst>
                <a:tab pos="848994" algn="l"/>
                <a:tab pos="849630" algn="l"/>
              </a:tabLst>
            </a:pPr>
            <a:r>
              <a:rPr sz="3050" b="1" dirty="0">
                <a:latin typeface="Arial"/>
                <a:cs typeface="Arial"/>
              </a:rPr>
              <a:t>Today’s</a:t>
            </a:r>
            <a:r>
              <a:rPr sz="3050" b="1" spc="80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cellular:</a:t>
            </a:r>
            <a:r>
              <a:rPr sz="3050" b="1" spc="60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4G</a:t>
            </a:r>
            <a:r>
              <a:rPr sz="3050" b="1" spc="10" dirty="0">
                <a:latin typeface="Arial"/>
                <a:cs typeface="Arial"/>
              </a:rPr>
              <a:t> –</a:t>
            </a:r>
            <a:r>
              <a:rPr sz="3050" b="1" spc="15" dirty="0">
                <a:latin typeface="Arial"/>
                <a:cs typeface="Arial"/>
              </a:rPr>
              <a:t> </a:t>
            </a:r>
            <a:r>
              <a:rPr sz="3050" b="1" spc="10" dirty="0">
                <a:latin typeface="Arial"/>
                <a:cs typeface="Arial"/>
              </a:rPr>
              <a:t>LTE</a:t>
            </a:r>
            <a:endParaRPr sz="3050">
              <a:latin typeface="Arial"/>
              <a:cs typeface="Arial"/>
            </a:endParaRPr>
          </a:p>
          <a:p>
            <a:pPr marL="848994" indent="-314325">
              <a:lnSpc>
                <a:spcPct val="100000"/>
              </a:lnSpc>
              <a:spcBef>
                <a:spcPts val="730"/>
              </a:spcBef>
              <a:buClr>
                <a:srgbClr val="FB0128"/>
              </a:buClr>
              <a:buFont typeface="Arial MT"/>
              <a:buChar char="•"/>
              <a:tabLst>
                <a:tab pos="848994" algn="l"/>
                <a:tab pos="849630" algn="l"/>
              </a:tabLst>
            </a:pPr>
            <a:r>
              <a:rPr sz="3050" b="1" spc="5" dirty="0">
                <a:latin typeface="Arial"/>
                <a:cs typeface="Arial"/>
              </a:rPr>
              <a:t>Emerging:</a:t>
            </a:r>
            <a:r>
              <a:rPr sz="3050" b="1" spc="30" dirty="0">
                <a:latin typeface="Arial"/>
                <a:cs typeface="Arial"/>
              </a:rPr>
              <a:t> </a:t>
            </a:r>
            <a:r>
              <a:rPr sz="3050" b="1" spc="15" dirty="0">
                <a:latin typeface="Arial"/>
                <a:cs typeface="Arial"/>
              </a:rPr>
              <a:t>5G</a:t>
            </a:r>
            <a:r>
              <a:rPr sz="3050" b="1" spc="-1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widely</a:t>
            </a:r>
            <a:r>
              <a:rPr sz="3050" b="1" spc="25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advertised</a:t>
            </a:r>
            <a:endParaRPr sz="3050">
              <a:latin typeface="Arial"/>
              <a:cs typeface="Arial"/>
            </a:endParaRPr>
          </a:p>
          <a:p>
            <a:pPr marL="2209800">
              <a:lnSpc>
                <a:spcPct val="100000"/>
              </a:lnSpc>
              <a:spcBef>
                <a:spcPts val="1555"/>
              </a:spcBef>
            </a:pPr>
            <a:r>
              <a:rPr sz="1750" b="1" spc="-5" dirty="0">
                <a:latin typeface="Times New Roman"/>
                <a:cs typeface="Times New Roman"/>
              </a:rPr>
              <a:t>Some</a:t>
            </a:r>
            <a:r>
              <a:rPr sz="1750" b="1" spc="20" dirty="0">
                <a:latin typeface="Times New Roman"/>
                <a:cs typeface="Times New Roman"/>
              </a:rPr>
              <a:t> </a:t>
            </a:r>
            <a:r>
              <a:rPr sz="1750" b="1" spc="-5" dirty="0">
                <a:latin typeface="Times New Roman"/>
                <a:cs typeface="Times New Roman"/>
              </a:rPr>
              <a:t>slides</a:t>
            </a:r>
            <a:r>
              <a:rPr sz="1750" b="1" spc="10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based on material</a:t>
            </a:r>
            <a:r>
              <a:rPr sz="1750" b="1" spc="30" dirty="0">
                <a:latin typeface="Times New Roman"/>
                <a:cs typeface="Times New Roman"/>
              </a:rPr>
              <a:t> </a:t>
            </a:r>
            <a:r>
              <a:rPr sz="1750" b="1" spc="-15" dirty="0">
                <a:latin typeface="Times New Roman"/>
                <a:cs typeface="Times New Roman"/>
              </a:rPr>
              <a:t>from</a:t>
            </a:r>
            <a:endParaRPr sz="1750">
              <a:latin typeface="Times New Roman"/>
              <a:cs typeface="Times New Roman"/>
            </a:endParaRPr>
          </a:p>
          <a:p>
            <a:pPr marL="2209800">
              <a:lnSpc>
                <a:spcPct val="100000"/>
              </a:lnSpc>
              <a:spcBef>
                <a:spcPts val="10"/>
              </a:spcBef>
            </a:pPr>
            <a:r>
              <a:rPr sz="1750" b="1" spc="-10" dirty="0">
                <a:latin typeface="Times New Roman"/>
                <a:cs typeface="Times New Roman"/>
              </a:rPr>
              <a:t>“Wireless</a:t>
            </a:r>
            <a:r>
              <a:rPr sz="1750" b="1" spc="1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Communication</a:t>
            </a:r>
            <a:r>
              <a:rPr sz="1750" b="1" spc="40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Networks</a:t>
            </a:r>
            <a:r>
              <a:rPr sz="1750" b="1" spc="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and</a:t>
            </a:r>
            <a:r>
              <a:rPr sz="1750" b="1" spc="-1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Systems”</a:t>
            </a:r>
            <a:endParaRPr sz="1750">
              <a:latin typeface="Times New Roman"/>
              <a:cs typeface="Times New Roman"/>
            </a:endParaRPr>
          </a:p>
          <a:p>
            <a:pPr marL="2209800">
              <a:lnSpc>
                <a:spcPts val="1964"/>
              </a:lnSpc>
              <a:spcBef>
                <a:spcPts val="10"/>
              </a:spcBef>
            </a:pPr>
            <a:r>
              <a:rPr sz="1750" b="1" dirty="0">
                <a:latin typeface="Times New Roman"/>
                <a:cs typeface="Times New Roman"/>
              </a:rPr>
              <a:t>©</a:t>
            </a:r>
            <a:r>
              <a:rPr sz="1750" b="1" spc="-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2016</a:t>
            </a:r>
            <a:r>
              <a:rPr sz="1750" b="1" spc="10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Pearson</a:t>
            </a:r>
            <a:r>
              <a:rPr sz="1750" b="1" spc="15" dirty="0">
                <a:latin typeface="Times New Roman"/>
                <a:cs typeface="Times New Roman"/>
              </a:rPr>
              <a:t> </a:t>
            </a:r>
            <a:r>
              <a:rPr sz="1750" b="1" dirty="0">
                <a:latin typeface="Times New Roman"/>
                <a:cs typeface="Times New Roman"/>
              </a:rPr>
              <a:t>Higher</a:t>
            </a:r>
            <a:r>
              <a:rPr sz="1750" b="1" spc="-15" dirty="0">
                <a:latin typeface="Times New Roman"/>
                <a:cs typeface="Times New Roman"/>
              </a:rPr>
              <a:t> </a:t>
            </a:r>
            <a:r>
              <a:rPr sz="1750" b="1" spc="-5" dirty="0">
                <a:latin typeface="Times New Roman"/>
                <a:cs typeface="Times New Roman"/>
              </a:rPr>
              <a:t>Education,</a:t>
            </a:r>
            <a:r>
              <a:rPr sz="1750" b="1" spc="10" dirty="0">
                <a:latin typeface="Times New Roman"/>
                <a:cs typeface="Times New Roman"/>
              </a:rPr>
              <a:t> </a:t>
            </a:r>
            <a:r>
              <a:rPr sz="1750" b="1" spc="-5" dirty="0">
                <a:latin typeface="Times New Roman"/>
                <a:cs typeface="Times New Roman"/>
              </a:rPr>
              <a:t>Inc.</a:t>
            </a: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ts val="1005"/>
              </a:lnSpc>
            </a:pPr>
            <a:r>
              <a:rPr sz="950" spc="15" dirty="0">
                <a:latin typeface="Arial MT"/>
                <a:cs typeface="Arial MT"/>
              </a:rPr>
              <a:t>Peter</a:t>
            </a:r>
            <a:r>
              <a:rPr sz="950" spc="-20" dirty="0">
                <a:latin typeface="Arial MT"/>
                <a:cs typeface="Arial MT"/>
              </a:rPr>
              <a:t> </a:t>
            </a:r>
            <a:r>
              <a:rPr sz="950" spc="15" dirty="0">
                <a:latin typeface="Arial MT"/>
                <a:cs typeface="Arial MT"/>
              </a:rPr>
              <a:t>A.</a:t>
            </a:r>
            <a:r>
              <a:rPr sz="950" spc="-25" dirty="0">
                <a:latin typeface="Arial MT"/>
                <a:cs typeface="Arial MT"/>
              </a:rPr>
              <a:t> </a:t>
            </a:r>
            <a:r>
              <a:rPr sz="950" spc="15" dirty="0">
                <a:latin typeface="Arial MT"/>
                <a:cs typeface="Arial MT"/>
              </a:rPr>
              <a:t>Steenkiste</a:t>
            </a:r>
            <a:endParaRPr sz="95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0233" y="7200408"/>
            <a:ext cx="30607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20" dirty="0">
                <a:latin typeface="Arial"/>
                <a:cs typeface="Arial"/>
              </a:rPr>
              <a:t>2</a:t>
            </a:r>
            <a:r>
              <a:rPr sz="1950" b="1" spc="15" dirty="0">
                <a:latin typeface="Arial"/>
                <a:cs typeface="Arial"/>
              </a:rPr>
              <a:t>8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82724" y="444544"/>
            <a:ext cx="229044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O</a:t>
            </a:r>
            <a:r>
              <a:rPr spc="20" dirty="0"/>
              <a:t>v</a:t>
            </a:r>
            <a:r>
              <a:rPr dirty="0"/>
              <a:t>er</a:t>
            </a:r>
            <a:r>
              <a:rPr spc="20" dirty="0"/>
              <a:t>v</a:t>
            </a:r>
            <a:r>
              <a:rPr spc="-15" dirty="0"/>
              <a:t>i</a:t>
            </a:r>
            <a:r>
              <a:rPr spc="5" dirty="0"/>
              <a:t>ew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D45D2-3DA5-D0AA-C0F7-BEBE70AB4E4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B330E-674C-2FF6-05DB-11293C5DF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783" y="176386"/>
            <a:ext cx="7090833" cy="121571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Handoff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E5260-60D2-1F96-F7FA-FED6E37B2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4A0289-2516-3B84-E655-405BD374AB6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60D315-E16D-5A10-7E1C-A818F5AE1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59" t="15133" r="37143" b="24214"/>
          <a:stretch/>
        </p:blipFill>
        <p:spPr>
          <a:xfrm>
            <a:off x="1209278" y="1783142"/>
            <a:ext cx="7467600" cy="560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18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7A9C3-58FC-D3CE-5907-5163716E25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38E9D-48CB-54F5-011B-B692E5961E3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6336BE5-9158-2DC9-05B4-929CC5867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3" y="176213"/>
            <a:ext cx="7089775" cy="1165225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Handoff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F82F2-E0AC-0D9D-0A1C-24F936614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39" t="16330" r="36364" b="24411"/>
          <a:stretch/>
        </p:blipFill>
        <p:spPr>
          <a:xfrm>
            <a:off x="1282182" y="1777615"/>
            <a:ext cx="7861817" cy="558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5506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C6721-E400-1A1B-809F-C23577E69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96140-E4C7-5B0D-4ABB-431D83ABE93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D50214-341E-161A-18BD-BCF5D686A5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0" t="16331" r="35605" b="24410"/>
          <a:stretch/>
        </p:blipFill>
        <p:spPr>
          <a:xfrm>
            <a:off x="952499" y="1770827"/>
            <a:ext cx="8153400" cy="560141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3BDBF8-B0D1-3031-815B-38696D8F5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3" y="176213"/>
            <a:ext cx="7089775" cy="1165225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Handoff</a:t>
            </a:r>
          </a:p>
        </p:txBody>
      </p:sp>
    </p:spTree>
    <p:extLst>
      <p:ext uri="{BB962C8B-B14F-4D97-AF65-F5344CB8AC3E}">
        <p14:creationId xmlns:p14="http://schemas.microsoft.com/office/powerpoint/2010/main" val="2382112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04139" marR="5080" indent="334645">
              <a:lnSpc>
                <a:spcPts val="4220"/>
              </a:lnSpc>
              <a:spcBef>
                <a:spcPts val="685"/>
              </a:spcBef>
            </a:pPr>
            <a:r>
              <a:rPr dirty="0"/>
              <a:t>Handoff </a:t>
            </a:r>
            <a:r>
              <a:rPr spc="5" dirty="0"/>
              <a:t>Strategies </a:t>
            </a:r>
            <a:r>
              <a:rPr dirty="0"/>
              <a:t>Used </a:t>
            </a:r>
            <a:r>
              <a:rPr spc="15" dirty="0"/>
              <a:t>to </a:t>
            </a:r>
            <a:r>
              <a:rPr spc="20" dirty="0"/>
              <a:t> </a:t>
            </a:r>
            <a:r>
              <a:rPr spc="5" dirty="0"/>
              <a:t>Determine</a:t>
            </a:r>
            <a:r>
              <a:rPr spc="-55" dirty="0"/>
              <a:t> </a:t>
            </a:r>
            <a:r>
              <a:rPr dirty="0"/>
              <a:t>Instant</a:t>
            </a:r>
            <a:r>
              <a:rPr spc="-20" dirty="0"/>
              <a:t> </a:t>
            </a:r>
            <a:r>
              <a:rPr spc="-10" dirty="0"/>
              <a:t>of </a:t>
            </a:r>
            <a:r>
              <a:rPr dirty="0"/>
              <a:t>Handoff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34833" y="7224228"/>
            <a:ext cx="356870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0"/>
              </a:lnSpc>
            </a:pPr>
            <a:fld id="{81D60167-4931-47E6-BA6A-407CBD079E47}" type="slidenum">
              <a:rPr sz="1950" b="1" spc="15" dirty="0">
                <a:latin typeface="Arial"/>
                <a:cs typeface="Arial"/>
              </a:rPr>
              <a:t>49</a:t>
            </a:fld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6663" y="2194770"/>
            <a:ext cx="7743825" cy="431800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1790" indent="-314325">
              <a:lnSpc>
                <a:spcPct val="100000"/>
              </a:lnSpc>
              <a:spcBef>
                <a:spcPts val="745"/>
              </a:spcBef>
              <a:buClr>
                <a:srgbClr val="FB0128"/>
              </a:buClr>
              <a:buFont typeface="Arial MT"/>
              <a:buChar char="•"/>
              <a:tabLst>
                <a:tab pos="351790" algn="l"/>
                <a:tab pos="352425" algn="l"/>
              </a:tabLst>
            </a:pPr>
            <a:r>
              <a:rPr sz="2650" b="1" spc="-10" dirty="0">
                <a:latin typeface="Arial"/>
                <a:cs typeface="Arial"/>
              </a:rPr>
              <a:t>Metrics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related</a:t>
            </a:r>
            <a:r>
              <a:rPr sz="2650" b="1" spc="-10" dirty="0">
                <a:latin typeface="Arial"/>
                <a:cs typeface="Arial"/>
              </a:rPr>
              <a:t> to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handoff:</a:t>
            </a:r>
            <a:endParaRPr sz="2650" dirty="0">
              <a:latin typeface="Arial"/>
              <a:cs typeface="Arial"/>
            </a:endParaRPr>
          </a:p>
          <a:p>
            <a:pPr marL="790575" marR="288290" indent="-250190">
              <a:lnSpc>
                <a:spcPts val="2140"/>
              </a:lnSpc>
              <a:spcBef>
                <a:spcPts val="75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Call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blocking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probability: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probability</a:t>
            </a:r>
            <a:r>
              <a:rPr sz="1950" b="1" spc="-4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of</a:t>
            </a:r>
            <a:r>
              <a:rPr sz="1950" b="1" spc="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new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call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being </a:t>
            </a:r>
            <a:r>
              <a:rPr sz="1950" b="1" spc="-5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blocked</a:t>
            </a:r>
            <a:endParaRPr sz="1950" dirty="0">
              <a:latin typeface="Arial"/>
              <a:cs typeface="Arial"/>
            </a:endParaRPr>
          </a:p>
          <a:p>
            <a:pPr marL="790575" marR="1031240" indent="-250190">
              <a:lnSpc>
                <a:spcPts val="2140"/>
              </a:lnSpc>
              <a:spcBef>
                <a:spcPts val="70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Call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dropping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probability: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probability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that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call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is </a:t>
            </a:r>
            <a:r>
              <a:rPr sz="1950" b="1" spc="-5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terminated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due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to</a:t>
            </a:r>
            <a:r>
              <a:rPr sz="1950" b="1" spc="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handoff</a:t>
            </a:r>
            <a:endParaRPr sz="1950" dirty="0">
              <a:latin typeface="Arial"/>
              <a:cs typeface="Arial"/>
            </a:endParaRPr>
          </a:p>
          <a:p>
            <a:pPr marL="351790" indent="-314325">
              <a:lnSpc>
                <a:spcPct val="100000"/>
              </a:lnSpc>
              <a:spcBef>
                <a:spcPts val="530"/>
              </a:spcBef>
              <a:buClr>
                <a:srgbClr val="FB0128"/>
              </a:buClr>
              <a:buFont typeface="Arial MT"/>
              <a:buChar char="•"/>
              <a:tabLst>
                <a:tab pos="351790" algn="l"/>
                <a:tab pos="352425" algn="l"/>
              </a:tabLst>
            </a:pPr>
            <a:r>
              <a:rPr sz="2650" b="1" spc="-10" dirty="0">
                <a:latin typeface="Arial"/>
                <a:cs typeface="Arial"/>
              </a:rPr>
              <a:t>Possible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strategies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for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scheduling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handoffs:</a:t>
            </a:r>
            <a:endParaRPr sz="2650" dirty="0">
              <a:latin typeface="Arial"/>
              <a:cs typeface="Arial"/>
            </a:endParaRPr>
          </a:p>
          <a:p>
            <a:pPr marL="541020">
              <a:lnSpc>
                <a:spcPct val="100000"/>
              </a:lnSpc>
              <a:spcBef>
                <a:spcPts val="49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5" dirty="0">
                <a:latin typeface="Arial"/>
                <a:cs typeface="Arial"/>
              </a:rPr>
              <a:t>Relative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signal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strength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–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L</a:t>
            </a:r>
            <a:r>
              <a:rPr sz="1950" b="1" spc="15" baseline="-21367" dirty="0">
                <a:latin typeface="Arial"/>
                <a:cs typeface="Arial"/>
              </a:rPr>
              <a:t>1</a:t>
            </a:r>
            <a:endParaRPr sz="1950" baseline="-21367" dirty="0">
              <a:latin typeface="Arial"/>
              <a:cs typeface="Arial"/>
            </a:endParaRPr>
          </a:p>
          <a:p>
            <a:pPr marL="541020">
              <a:lnSpc>
                <a:spcPct val="100000"/>
              </a:lnSpc>
              <a:spcBef>
                <a:spcPts val="48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5" dirty="0">
                <a:latin typeface="Arial"/>
                <a:cs typeface="Arial"/>
              </a:rPr>
              <a:t>Relative </a:t>
            </a:r>
            <a:r>
              <a:rPr sz="1950" b="1" spc="10" dirty="0">
                <a:latin typeface="Arial"/>
                <a:cs typeface="Arial"/>
              </a:rPr>
              <a:t>signal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strength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with</a:t>
            </a:r>
            <a:r>
              <a:rPr sz="1950" b="1" spc="-4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threshold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Th</a:t>
            </a:r>
            <a:r>
              <a:rPr sz="1950" b="1" spc="15" baseline="-21367" dirty="0">
                <a:latin typeface="Arial"/>
                <a:cs typeface="Arial"/>
              </a:rPr>
              <a:t>2</a:t>
            </a:r>
            <a:r>
              <a:rPr sz="1950" b="1" spc="270" baseline="-21367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–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L</a:t>
            </a:r>
            <a:r>
              <a:rPr sz="1950" b="1" spc="15" baseline="-21367" dirty="0">
                <a:latin typeface="Arial"/>
                <a:cs typeface="Arial"/>
              </a:rPr>
              <a:t>2</a:t>
            </a:r>
            <a:endParaRPr sz="1950" baseline="-21367" dirty="0">
              <a:latin typeface="Arial"/>
              <a:cs typeface="Arial"/>
            </a:endParaRPr>
          </a:p>
          <a:p>
            <a:pPr marL="541020">
              <a:lnSpc>
                <a:spcPct val="100000"/>
              </a:lnSpc>
              <a:spcBef>
                <a:spcPts val="49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5" dirty="0">
                <a:latin typeface="Arial"/>
                <a:cs typeface="Arial"/>
              </a:rPr>
              <a:t>Relative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signal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strength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with</a:t>
            </a:r>
            <a:r>
              <a:rPr sz="1950" b="1" spc="-4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hysteresis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H</a:t>
            </a:r>
            <a:r>
              <a:rPr sz="1950" b="1" spc="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–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L</a:t>
            </a:r>
            <a:r>
              <a:rPr sz="1950" b="1" spc="22" baseline="-21367" dirty="0">
                <a:latin typeface="Arial"/>
                <a:cs typeface="Arial"/>
              </a:rPr>
              <a:t>3</a:t>
            </a:r>
            <a:endParaRPr sz="1950" baseline="-21367" dirty="0">
              <a:latin typeface="Arial"/>
              <a:cs typeface="Arial"/>
            </a:endParaRPr>
          </a:p>
          <a:p>
            <a:pPr marL="790575" marR="30480" indent="-250190">
              <a:lnSpc>
                <a:spcPts val="2110"/>
              </a:lnSpc>
              <a:spcBef>
                <a:spcPts val="74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3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5" dirty="0">
                <a:latin typeface="Arial"/>
                <a:cs typeface="Arial"/>
              </a:rPr>
              <a:t>Relative </a:t>
            </a:r>
            <a:r>
              <a:rPr sz="1950" b="1" spc="10" dirty="0">
                <a:latin typeface="Arial"/>
                <a:cs typeface="Arial"/>
              </a:rPr>
              <a:t>signal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strength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with</a:t>
            </a:r>
            <a:r>
              <a:rPr sz="1950" b="1" spc="-4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hysteresis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and </a:t>
            </a:r>
            <a:r>
              <a:rPr sz="1950" b="1" spc="10" dirty="0">
                <a:latin typeface="Arial"/>
                <a:cs typeface="Arial"/>
              </a:rPr>
              <a:t>threshold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Th</a:t>
            </a:r>
            <a:r>
              <a:rPr sz="1950" b="1" spc="22" baseline="-21367" dirty="0">
                <a:latin typeface="Arial"/>
                <a:cs typeface="Arial"/>
              </a:rPr>
              <a:t>1 </a:t>
            </a:r>
            <a:r>
              <a:rPr sz="1950" b="1" spc="-517" baseline="-21367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or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Th</a:t>
            </a:r>
            <a:r>
              <a:rPr sz="1950" b="1" spc="15" baseline="-21367" dirty="0">
                <a:latin typeface="Arial"/>
                <a:cs typeface="Arial"/>
              </a:rPr>
              <a:t>2</a:t>
            </a:r>
            <a:r>
              <a:rPr sz="1950" b="1" spc="240" baseline="-21367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–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L</a:t>
            </a:r>
            <a:r>
              <a:rPr sz="1950" b="1" spc="7" baseline="-21367" dirty="0">
                <a:latin typeface="Arial"/>
                <a:cs typeface="Arial"/>
              </a:rPr>
              <a:t>3</a:t>
            </a:r>
            <a:r>
              <a:rPr sz="1950" b="1" spc="5" dirty="0">
                <a:latin typeface="Arial"/>
                <a:cs typeface="Arial"/>
              </a:rPr>
              <a:t>; </a:t>
            </a:r>
            <a:r>
              <a:rPr sz="1950" b="1" spc="10" dirty="0">
                <a:latin typeface="Arial"/>
                <a:cs typeface="Arial"/>
              </a:rPr>
              <a:t>Th</a:t>
            </a:r>
            <a:r>
              <a:rPr sz="1950" b="1" spc="15" baseline="-21367" dirty="0">
                <a:latin typeface="Arial"/>
                <a:cs typeface="Arial"/>
              </a:rPr>
              <a:t>3</a:t>
            </a:r>
            <a:r>
              <a:rPr sz="1950" b="1" spc="247" baseline="-21367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–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L</a:t>
            </a:r>
            <a:r>
              <a:rPr sz="1950" b="1" spc="15" baseline="-21367" dirty="0">
                <a:latin typeface="Arial"/>
                <a:cs typeface="Arial"/>
              </a:rPr>
              <a:t>4</a:t>
            </a:r>
            <a:endParaRPr sz="1950" baseline="-21367" dirty="0">
              <a:latin typeface="Arial"/>
              <a:cs typeface="Arial"/>
            </a:endParaRPr>
          </a:p>
          <a:p>
            <a:pPr marL="541020">
              <a:lnSpc>
                <a:spcPct val="100000"/>
              </a:lnSpc>
              <a:spcBef>
                <a:spcPts val="45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0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Prediction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techniques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07709-2026-3152-1AF7-478253AA537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4167" y="1711451"/>
            <a:ext cx="7200900" cy="56906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07333" y="444544"/>
            <a:ext cx="424053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The</a:t>
            </a:r>
            <a:r>
              <a:rPr spc="-75" dirty="0"/>
              <a:t> </a:t>
            </a:r>
            <a:r>
              <a:rPr spc="10" dirty="0"/>
              <a:t>MTS</a:t>
            </a:r>
            <a:r>
              <a:rPr spc="-40" dirty="0"/>
              <a:t> </a:t>
            </a:r>
            <a:r>
              <a:rPr dirty="0"/>
              <a:t>network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74958" y="7224228"/>
            <a:ext cx="216535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0"/>
              </a:lnSpc>
            </a:pPr>
            <a:fld id="{81D60167-4931-47E6-BA6A-407CBD079E47}" type="slidenum">
              <a:rPr sz="1950" b="1" spc="15" dirty="0">
                <a:latin typeface="Arial"/>
                <a:cs typeface="Arial"/>
              </a:rPr>
              <a:t>5</a:t>
            </a:fld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32193" y="1825285"/>
            <a:ext cx="401764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b="1" spc="5" dirty="0">
                <a:latin typeface="Times New Roman"/>
                <a:cs typeface="Times New Roman"/>
                <a:hlinkClick r:id="rId3"/>
              </a:rPr>
              <a:t>http://www.privateline.com/PCS/images/SaintLouis2.gif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6D5A45-CDA9-9BA1-A941-85060470E90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38671" y="3285744"/>
            <a:ext cx="3161030" cy="2522220"/>
            <a:chOff x="6138671" y="3285744"/>
            <a:chExt cx="3161030" cy="2522220"/>
          </a:xfrm>
        </p:grpSpPr>
        <p:sp>
          <p:nvSpPr>
            <p:cNvPr id="3" name="object 3"/>
            <p:cNvSpPr/>
            <p:nvPr/>
          </p:nvSpPr>
          <p:spPr>
            <a:xfrm>
              <a:off x="6256019" y="4088891"/>
              <a:ext cx="2536190" cy="1056640"/>
            </a:xfrm>
            <a:custGeom>
              <a:avLst/>
              <a:gdLst/>
              <a:ahLst/>
              <a:cxnLst/>
              <a:rect l="l" t="t" r="r" b="b"/>
              <a:pathLst>
                <a:path w="2536190" h="1056639">
                  <a:moveTo>
                    <a:pt x="0" y="1056131"/>
                  </a:moveTo>
                  <a:lnTo>
                    <a:pt x="1748028" y="1056131"/>
                  </a:lnTo>
                  <a:lnTo>
                    <a:pt x="1748028" y="0"/>
                  </a:lnTo>
                </a:path>
                <a:path w="2536190" h="1056639">
                  <a:moveTo>
                    <a:pt x="2535935" y="0"/>
                  </a:moveTo>
                  <a:lnTo>
                    <a:pt x="787908" y="0"/>
                  </a:lnTo>
                  <a:lnTo>
                    <a:pt x="787908" y="1056131"/>
                  </a:lnTo>
                </a:path>
              </a:pathLst>
            </a:custGeom>
            <a:ln w="19812">
              <a:solidFill>
                <a:srgbClr val="E41C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227064" y="5547360"/>
              <a:ext cx="2606040" cy="105410"/>
            </a:xfrm>
            <a:custGeom>
              <a:avLst/>
              <a:gdLst/>
              <a:ahLst/>
              <a:cxnLst/>
              <a:rect l="l" t="t" r="r" b="b"/>
              <a:pathLst>
                <a:path w="2606040" h="105410">
                  <a:moveTo>
                    <a:pt x="816864" y="0"/>
                  </a:moveTo>
                  <a:lnTo>
                    <a:pt x="816864" y="0"/>
                  </a:lnTo>
                  <a:lnTo>
                    <a:pt x="816864" y="105155"/>
                  </a:lnTo>
                </a:path>
                <a:path w="2606040" h="105410">
                  <a:moveTo>
                    <a:pt x="0" y="105155"/>
                  </a:moveTo>
                  <a:lnTo>
                    <a:pt x="0" y="105155"/>
                  </a:lnTo>
                  <a:lnTo>
                    <a:pt x="2606039" y="105155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38659" y="5594604"/>
              <a:ext cx="2781300" cy="116205"/>
            </a:xfrm>
            <a:custGeom>
              <a:avLst/>
              <a:gdLst/>
              <a:ahLst/>
              <a:cxnLst/>
              <a:rect l="l" t="t" r="r" b="b"/>
              <a:pathLst>
                <a:path w="2781300" h="116204">
                  <a:moveTo>
                    <a:pt x="123456" y="0"/>
                  </a:moveTo>
                  <a:lnTo>
                    <a:pt x="0" y="57924"/>
                  </a:lnTo>
                  <a:lnTo>
                    <a:pt x="123456" y="115836"/>
                  </a:lnTo>
                  <a:lnTo>
                    <a:pt x="94500" y="57924"/>
                  </a:lnTo>
                  <a:lnTo>
                    <a:pt x="123456" y="0"/>
                  </a:lnTo>
                  <a:close/>
                </a:path>
                <a:path w="2781300" h="116204">
                  <a:moveTo>
                    <a:pt x="2781300" y="57924"/>
                  </a:moveTo>
                  <a:lnTo>
                    <a:pt x="2657868" y="0"/>
                  </a:lnTo>
                  <a:lnTo>
                    <a:pt x="2686812" y="57924"/>
                  </a:lnTo>
                  <a:lnTo>
                    <a:pt x="2657868" y="115836"/>
                  </a:lnTo>
                  <a:lnTo>
                    <a:pt x="2781300" y="579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14844" y="3387852"/>
              <a:ext cx="0" cy="2265045"/>
            </a:xfrm>
            <a:custGeom>
              <a:avLst/>
              <a:gdLst/>
              <a:ahLst/>
              <a:cxnLst/>
              <a:rect l="l" t="t" r="r" b="b"/>
              <a:pathLst>
                <a:path h="2265045">
                  <a:moveTo>
                    <a:pt x="0" y="2264664"/>
                  </a:moveTo>
                  <a:lnTo>
                    <a:pt x="0" y="2264664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64539" y="3285743"/>
              <a:ext cx="1175385" cy="1278890"/>
            </a:xfrm>
            <a:custGeom>
              <a:avLst/>
              <a:gdLst/>
              <a:ahLst/>
              <a:cxnLst/>
              <a:rect l="l" t="t" r="r" b="b"/>
              <a:pathLst>
                <a:path w="1175384" h="1278889">
                  <a:moveTo>
                    <a:pt x="102120" y="141732"/>
                  </a:moveTo>
                  <a:lnTo>
                    <a:pt x="50304" y="0"/>
                  </a:lnTo>
                  <a:lnTo>
                    <a:pt x="0" y="141732"/>
                  </a:lnTo>
                  <a:lnTo>
                    <a:pt x="50304" y="108216"/>
                  </a:lnTo>
                  <a:lnTo>
                    <a:pt x="102120" y="141732"/>
                  </a:lnTo>
                  <a:close/>
                </a:path>
                <a:path w="1175384" h="1278889">
                  <a:moveTo>
                    <a:pt x="733044" y="1152144"/>
                  </a:moveTo>
                  <a:lnTo>
                    <a:pt x="685800" y="1152144"/>
                  </a:lnTo>
                  <a:lnTo>
                    <a:pt x="685800" y="1155192"/>
                  </a:lnTo>
                  <a:lnTo>
                    <a:pt x="695502" y="1156144"/>
                  </a:lnTo>
                  <a:lnTo>
                    <a:pt x="700468" y="1159383"/>
                  </a:lnTo>
                  <a:lnTo>
                    <a:pt x="702310" y="1165479"/>
                  </a:lnTo>
                  <a:lnTo>
                    <a:pt x="702564" y="1175004"/>
                  </a:lnTo>
                  <a:lnTo>
                    <a:pt x="702564" y="1210056"/>
                  </a:lnTo>
                  <a:lnTo>
                    <a:pt x="652272" y="1210056"/>
                  </a:lnTo>
                  <a:lnTo>
                    <a:pt x="652272" y="1155192"/>
                  </a:lnTo>
                  <a:lnTo>
                    <a:pt x="667512" y="1155192"/>
                  </a:lnTo>
                  <a:lnTo>
                    <a:pt x="667512" y="1152144"/>
                  </a:lnTo>
                  <a:lnTo>
                    <a:pt x="620268" y="1152144"/>
                  </a:lnTo>
                  <a:lnTo>
                    <a:pt x="620268" y="1155192"/>
                  </a:lnTo>
                  <a:lnTo>
                    <a:pt x="629970" y="1156144"/>
                  </a:lnTo>
                  <a:lnTo>
                    <a:pt x="634936" y="1159383"/>
                  </a:lnTo>
                  <a:lnTo>
                    <a:pt x="636778" y="1165479"/>
                  </a:lnTo>
                  <a:lnTo>
                    <a:pt x="637032" y="1175004"/>
                  </a:lnTo>
                  <a:lnTo>
                    <a:pt x="637032" y="1252728"/>
                  </a:lnTo>
                  <a:lnTo>
                    <a:pt x="636778" y="1262494"/>
                  </a:lnTo>
                  <a:lnTo>
                    <a:pt x="634936" y="1269111"/>
                  </a:lnTo>
                  <a:lnTo>
                    <a:pt x="629970" y="1272882"/>
                  </a:lnTo>
                  <a:lnTo>
                    <a:pt x="620268" y="1274064"/>
                  </a:lnTo>
                  <a:lnTo>
                    <a:pt x="620268" y="1277112"/>
                  </a:lnTo>
                  <a:lnTo>
                    <a:pt x="667512" y="1277112"/>
                  </a:lnTo>
                  <a:lnTo>
                    <a:pt x="667512" y="1274064"/>
                  </a:lnTo>
                  <a:lnTo>
                    <a:pt x="658710" y="1272882"/>
                  </a:lnTo>
                  <a:lnTo>
                    <a:pt x="654177" y="1269111"/>
                  </a:lnTo>
                  <a:lnTo>
                    <a:pt x="652513" y="1262494"/>
                  </a:lnTo>
                  <a:lnTo>
                    <a:pt x="652272" y="1252728"/>
                  </a:lnTo>
                  <a:lnTo>
                    <a:pt x="652272" y="1216152"/>
                  </a:lnTo>
                  <a:lnTo>
                    <a:pt x="702564" y="1216152"/>
                  </a:lnTo>
                  <a:lnTo>
                    <a:pt x="702564" y="1252728"/>
                  </a:lnTo>
                  <a:lnTo>
                    <a:pt x="702310" y="1262494"/>
                  </a:lnTo>
                  <a:lnTo>
                    <a:pt x="700468" y="1269111"/>
                  </a:lnTo>
                  <a:lnTo>
                    <a:pt x="695502" y="1272882"/>
                  </a:lnTo>
                  <a:lnTo>
                    <a:pt x="685800" y="1274064"/>
                  </a:lnTo>
                  <a:lnTo>
                    <a:pt x="685800" y="1277112"/>
                  </a:lnTo>
                  <a:lnTo>
                    <a:pt x="733044" y="1277112"/>
                  </a:lnTo>
                  <a:lnTo>
                    <a:pt x="733044" y="1274064"/>
                  </a:lnTo>
                  <a:lnTo>
                    <a:pt x="724242" y="1272882"/>
                  </a:lnTo>
                  <a:lnTo>
                    <a:pt x="719709" y="1269111"/>
                  </a:lnTo>
                  <a:lnTo>
                    <a:pt x="718045" y="1262494"/>
                  </a:lnTo>
                  <a:lnTo>
                    <a:pt x="717804" y="1252728"/>
                  </a:lnTo>
                  <a:lnTo>
                    <a:pt x="717804" y="1155192"/>
                  </a:lnTo>
                  <a:lnTo>
                    <a:pt x="733044" y="1155192"/>
                  </a:lnTo>
                  <a:lnTo>
                    <a:pt x="733044" y="1152144"/>
                  </a:lnTo>
                  <a:close/>
                </a:path>
                <a:path w="1175384" h="1278889">
                  <a:moveTo>
                    <a:pt x="809244" y="1260360"/>
                  </a:moveTo>
                  <a:lnTo>
                    <a:pt x="807720" y="1263408"/>
                  </a:lnTo>
                  <a:lnTo>
                    <a:pt x="803148" y="1267980"/>
                  </a:lnTo>
                  <a:lnTo>
                    <a:pt x="797052" y="1267980"/>
                  </a:lnTo>
                  <a:lnTo>
                    <a:pt x="797052" y="1266456"/>
                  </a:lnTo>
                  <a:lnTo>
                    <a:pt x="797052" y="1226832"/>
                  </a:lnTo>
                  <a:lnTo>
                    <a:pt x="796963" y="1211541"/>
                  </a:lnTo>
                  <a:lnTo>
                    <a:pt x="796696" y="1206969"/>
                  </a:lnTo>
                  <a:lnTo>
                    <a:pt x="794194" y="1199400"/>
                  </a:lnTo>
                  <a:lnTo>
                    <a:pt x="789368" y="1194828"/>
                  </a:lnTo>
                  <a:lnTo>
                    <a:pt x="787412" y="1192961"/>
                  </a:lnTo>
                  <a:lnTo>
                    <a:pt x="774192" y="1190256"/>
                  </a:lnTo>
                  <a:lnTo>
                    <a:pt x="760031" y="1192733"/>
                  </a:lnTo>
                  <a:lnTo>
                    <a:pt x="751141" y="1198638"/>
                  </a:lnTo>
                  <a:lnTo>
                    <a:pt x="746556" y="1205687"/>
                  </a:lnTo>
                  <a:lnTo>
                    <a:pt x="745248" y="1211541"/>
                  </a:lnTo>
                  <a:lnTo>
                    <a:pt x="745236" y="1216164"/>
                  </a:lnTo>
                  <a:lnTo>
                    <a:pt x="746760" y="1220736"/>
                  </a:lnTo>
                  <a:lnTo>
                    <a:pt x="758952" y="1220736"/>
                  </a:lnTo>
                  <a:lnTo>
                    <a:pt x="760476" y="1214640"/>
                  </a:lnTo>
                  <a:lnTo>
                    <a:pt x="760476" y="1199400"/>
                  </a:lnTo>
                  <a:lnTo>
                    <a:pt x="765048" y="1194828"/>
                  </a:lnTo>
                  <a:lnTo>
                    <a:pt x="771144" y="1194828"/>
                  </a:lnTo>
                  <a:lnTo>
                    <a:pt x="778433" y="1196962"/>
                  </a:lnTo>
                  <a:lnTo>
                    <a:pt x="782574" y="1202829"/>
                  </a:lnTo>
                  <a:lnTo>
                    <a:pt x="784440" y="1211541"/>
                  </a:lnTo>
                  <a:lnTo>
                    <a:pt x="784860" y="1222260"/>
                  </a:lnTo>
                  <a:lnTo>
                    <a:pt x="784860" y="1226832"/>
                  </a:lnTo>
                  <a:lnTo>
                    <a:pt x="784860" y="1258836"/>
                  </a:lnTo>
                  <a:lnTo>
                    <a:pt x="780288" y="1263408"/>
                  </a:lnTo>
                  <a:lnTo>
                    <a:pt x="774192" y="1267980"/>
                  </a:lnTo>
                  <a:lnTo>
                    <a:pt x="762000" y="1267980"/>
                  </a:lnTo>
                  <a:lnTo>
                    <a:pt x="757428" y="1260360"/>
                  </a:lnTo>
                  <a:lnTo>
                    <a:pt x="757428" y="1254264"/>
                  </a:lnTo>
                  <a:lnTo>
                    <a:pt x="760006" y="1244396"/>
                  </a:lnTo>
                  <a:lnTo>
                    <a:pt x="766572" y="1237119"/>
                  </a:lnTo>
                  <a:lnTo>
                    <a:pt x="775436" y="1231544"/>
                  </a:lnTo>
                  <a:lnTo>
                    <a:pt x="784860" y="1226832"/>
                  </a:lnTo>
                  <a:lnTo>
                    <a:pt x="784860" y="1222260"/>
                  </a:lnTo>
                  <a:lnTo>
                    <a:pt x="772414" y="1227302"/>
                  </a:lnTo>
                  <a:lnTo>
                    <a:pt x="758380" y="1234071"/>
                  </a:lnTo>
                  <a:lnTo>
                    <a:pt x="746937" y="1243685"/>
                  </a:lnTo>
                  <a:lnTo>
                    <a:pt x="742188" y="1257312"/>
                  </a:lnTo>
                  <a:lnTo>
                    <a:pt x="743356" y="1265783"/>
                  </a:lnTo>
                  <a:lnTo>
                    <a:pt x="746950" y="1272552"/>
                  </a:lnTo>
                  <a:lnTo>
                    <a:pt x="753122" y="1277023"/>
                  </a:lnTo>
                  <a:lnTo>
                    <a:pt x="762000" y="1278648"/>
                  </a:lnTo>
                  <a:lnTo>
                    <a:pt x="768362" y="1277594"/>
                  </a:lnTo>
                  <a:lnTo>
                    <a:pt x="774001" y="1274838"/>
                  </a:lnTo>
                  <a:lnTo>
                    <a:pt x="779360" y="1270927"/>
                  </a:lnTo>
                  <a:lnTo>
                    <a:pt x="782993" y="1267980"/>
                  </a:lnTo>
                  <a:lnTo>
                    <a:pt x="784860" y="1266456"/>
                  </a:lnTo>
                  <a:lnTo>
                    <a:pt x="784860" y="1272552"/>
                  </a:lnTo>
                  <a:lnTo>
                    <a:pt x="786384" y="1278648"/>
                  </a:lnTo>
                  <a:lnTo>
                    <a:pt x="800100" y="1278648"/>
                  </a:lnTo>
                  <a:lnTo>
                    <a:pt x="806196" y="1272552"/>
                  </a:lnTo>
                  <a:lnTo>
                    <a:pt x="808482" y="1267980"/>
                  </a:lnTo>
                  <a:lnTo>
                    <a:pt x="809244" y="1266456"/>
                  </a:lnTo>
                  <a:lnTo>
                    <a:pt x="809244" y="1260360"/>
                  </a:lnTo>
                  <a:close/>
                </a:path>
                <a:path w="1175384" h="1278889">
                  <a:moveTo>
                    <a:pt x="894588" y="1274076"/>
                  </a:moveTo>
                  <a:lnTo>
                    <a:pt x="886968" y="1274076"/>
                  </a:lnTo>
                  <a:lnTo>
                    <a:pt x="882396" y="1272552"/>
                  </a:lnTo>
                  <a:lnTo>
                    <a:pt x="882396" y="1217688"/>
                  </a:lnTo>
                  <a:lnTo>
                    <a:pt x="881443" y="1207604"/>
                  </a:lnTo>
                  <a:lnTo>
                    <a:pt x="878205" y="1198829"/>
                  </a:lnTo>
                  <a:lnTo>
                    <a:pt x="872109" y="1192606"/>
                  </a:lnTo>
                  <a:lnTo>
                    <a:pt x="862584" y="1190256"/>
                  </a:lnTo>
                  <a:lnTo>
                    <a:pt x="856208" y="1191158"/>
                  </a:lnTo>
                  <a:lnTo>
                    <a:pt x="850392" y="1194066"/>
                  </a:lnTo>
                  <a:lnTo>
                    <a:pt x="844588" y="1199248"/>
                  </a:lnTo>
                  <a:lnTo>
                    <a:pt x="838200" y="1207020"/>
                  </a:lnTo>
                  <a:lnTo>
                    <a:pt x="838200" y="1190256"/>
                  </a:lnTo>
                  <a:lnTo>
                    <a:pt x="835152" y="1190256"/>
                  </a:lnTo>
                  <a:lnTo>
                    <a:pt x="813816" y="1200924"/>
                  </a:lnTo>
                  <a:lnTo>
                    <a:pt x="813816" y="1203972"/>
                  </a:lnTo>
                  <a:lnTo>
                    <a:pt x="815340" y="1202448"/>
                  </a:lnTo>
                  <a:lnTo>
                    <a:pt x="826008" y="1202448"/>
                  </a:lnTo>
                  <a:lnTo>
                    <a:pt x="826008" y="1272552"/>
                  </a:lnTo>
                  <a:lnTo>
                    <a:pt x="821436" y="1274076"/>
                  </a:lnTo>
                  <a:lnTo>
                    <a:pt x="813816" y="1274076"/>
                  </a:lnTo>
                  <a:lnTo>
                    <a:pt x="813816" y="1277124"/>
                  </a:lnTo>
                  <a:lnTo>
                    <a:pt x="848868" y="1277124"/>
                  </a:lnTo>
                  <a:lnTo>
                    <a:pt x="848868" y="1274076"/>
                  </a:lnTo>
                  <a:lnTo>
                    <a:pt x="842772" y="1274076"/>
                  </a:lnTo>
                  <a:lnTo>
                    <a:pt x="838200" y="1272552"/>
                  </a:lnTo>
                  <a:lnTo>
                    <a:pt x="838200" y="1213116"/>
                  </a:lnTo>
                  <a:lnTo>
                    <a:pt x="844296" y="1205496"/>
                  </a:lnTo>
                  <a:lnTo>
                    <a:pt x="848868" y="1200924"/>
                  </a:lnTo>
                  <a:lnTo>
                    <a:pt x="861060" y="1200924"/>
                  </a:lnTo>
                  <a:lnTo>
                    <a:pt x="868680" y="1202448"/>
                  </a:lnTo>
                  <a:lnTo>
                    <a:pt x="868680" y="1272552"/>
                  </a:lnTo>
                  <a:lnTo>
                    <a:pt x="864108" y="1274076"/>
                  </a:lnTo>
                  <a:lnTo>
                    <a:pt x="856488" y="1274076"/>
                  </a:lnTo>
                  <a:lnTo>
                    <a:pt x="856488" y="1277124"/>
                  </a:lnTo>
                  <a:lnTo>
                    <a:pt x="894588" y="1277124"/>
                  </a:lnTo>
                  <a:lnTo>
                    <a:pt x="894588" y="1274076"/>
                  </a:lnTo>
                  <a:close/>
                </a:path>
                <a:path w="1175384" h="1278889">
                  <a:moveTo>
                    <a:pt x="978408" y="1267968"/>
                  </a:moveTo>
                  <a:lnTo>
                    <a:pt x="976884" y="1266444"/>
                  </a:lnTo>
                  <a:lnTo>
                    <a:pt x="975360" y="1266444"/>
                  </a:lnTo>
                  <a:lnTo>
                    <a:pt x="973836" y="1267968"/>
                  </a:lnTo>
                  <a:lnTo>
                    <a:pt x="966216" y="1267968"/>
                  </a:lnTo>
                  <a:lnTo>
                    <a:pt x="966216" y="1196340"/>
                  </a:lnTo>
                  <a:lnTo>
                    <a:pt x="966216" y="1158240"/>
                  </a:lnTo>
                  <a:lnTo>
                    <a:pt x="966216" y="1144524"/>
                  </a:lnTo>
                  <a:lnTo>
                    <a:pt x="961644" y="1144524"/>
                  </a:lnTo>
                  <a:lnTo>
                    <a:pt x="940308" y="1155192"/>
                  </a:lnTo>
                  <a:lnTo>
                    <a:pt x="941832" y="1159764"/>
                  </a:lnTo>
                  <a:lnTo>
                    <a:pt x="943356" y="1158240"/>
                  </a:lnTo>
                  <a:lnTo>
                    <a:pt x="952500" y="1158240"/>
                  </a:lnTo>
                  <a:lnTo>
                    <a:pt x="952500" y="1196340"/>
                  </a:lnTo>
                  <a:lnTo>
                    <a:pt x="952500" y="1260348"/>
                  </a:lnTo>
                  <a:lnTo>
                    <a:pt x="949452" y="1264920"/>
                  </a:lnTo>
                  <a:lnTo>
                    <a:pt x="944880" y="1269492"/>
                  </a:lnTo>
                  <a:lnTo>
                    <a:pt x="938784" y="1269492"/>
                  </a:lnTo>
                  <a:lnTo>
                    <a:pt x="929436" y="1266761"/>
                  </a:lnTo>
                  <a:lnTo>
                    <a:pt x="922210" y="1259014"/>
                  </a:lnTo>
                  <a:lnTo>
                    <a:pt x="917575" y="1247000"/>
                  </a:lnTo>
                  <a:lnTo>
                    <a:pt x="915924" y="1231392"/>
                  </a:lnTo>
                  <a:lnTo>
                    <a:pt x="917956" y="1213472"/>
                  </a:lnTo>
                  <a:lnTo>
                    <a:pt x="922972" y="1202245"/>
                  </a:lnTo>
                  <a:lnTo>
                    <a:pt x="929436" y="1196467"/>
                  </a:lnTo>
                  <a:lnTo>
                    <a:pt x="935736" y="1194816"/>
                  </a:lnTo>
                  <a:lnTo>
                    <a:pt x="942860" y="1196936"/>
                  </a:lnTo>
                  <a:lnTo>
                    <a:pt x="948118" y="1202626"/>
                  </a:lnTo>
                  <a:lnTo>
                    <a:pt x="951382" y="1210894"/>
                  </a:lnTo>
                  <a:lnTo>
                    <a:pt x="952474" y="1220470"/>
                  </a:lnTo>
                  <a:lnTo>
                    <a:pt x="952500" y="1260348"/>
                  </a:lnTo>
                  <a:lnTo>
                    <a:pt x="952500" y="1196340"/>
                  </a:lnTo>
                  <a:lnTo>
                    <a:pt x="950976" y="1194816"/>
                  </a:lnTo>
                  <a:lnTo>
                    <a:pt x="947928" y="1191768"/>
                  </a:lnTo>
                  <a:lnTo>
                    <a:pt x="943356" y="1190244"/>
                  </a:lnTo>
                  <a:lnTo>
                    <a:pt x="937260" y="1190244"/>
                  </a:lnTo>
                  <a:lnTo>
                    <a:pt x="921905" y="1194422"/>
                  </a:lnTo>
                  <a:lnTo>
                    <a:pt x="910399" y="1205293"/>
                  </a:lnTo>
                  <a:lnTo>
                    <a:pt x="903185" y="1220470"/>
                  </a:lnTo>
                  <a:lnTo>
                    <a:pt x="900684" y="1237488"/>
                  </a:lnTo>
                  <a:lnTo>
                    <a:pt x="902639" y="1252283"/>
                  </a:lnTo>
                  <a:lnTo>
                    <a:pt x="908304" y="1265491"/>
                  </a:lnTo>
                  <a:lnTo>
                    <a:pt x="917409" y="1275003"/>
                  </a:lnTo>
                  <a:lnTo>
                    <a:pt x="929640" y="1278636"/>
                  </a:lnTo>
                  <a:lnTo>
                    <a:pt x="940308" y="1278636"/>
                  </a:lnTo>
                  <a:lnTo>
                    <a:pt x="946404" y="1275588"/>
                  </a:lnTo>
                  <a:lnTo>
                    <a:pt x="951280" y="1269492"/>
                  </a:lnTo>
                  <a:lnTo>
                    <a:pt x="952500" y="1267968"/>
                  </a:lnTo>
                  <a:lnTo>
                    <a:pt x="952500" y="1278636"/>
                  </a:lnTo>
                  <a:lnTo>
                    <a:pt x="957072" y="1278636"/>
                  </a:lnTo>
                  <a:lnTo>
                    <a:pt x="978408" y="1267968"/>
                  </a:lnTo>
                  <a:close/>
                </a:path>
                <a:path w="1175384" h="1278889">
                  <a:moveTo>
                    <a:pt x="1056132" y="1232928"/>
                  </a:moveTo>
                  <a:lnTo>
                    <a:pt x="1053426" y="1216609"/>
                  </a:lnTo>
                  <a:lnTo>
                    <a:pt x="1045845" y="1203020"/>
                  </a:lnTo>
                  <a:lnTo>
                    <a:pt x="1039368" y="1197813"/>
                  </a:lnTo>
                  <a:lnTo>
                    <a:pt x="1039368" y="1239024"/>
                  </a:lnTo>
                  <a:lnTo>
                    <a:pt x="1038898" y="1250924"/>
                  </a:lnTo>
                  <a:lnTo>
                    <a:pt x="1036701" y="1262265"/>
                  </a:lnTo>
                  <a:lnTo>
                    <a:pt x="1031659" y="1270736"/>
                  </a:lnTo>
                  <a:lnTo>
                    <a:pt x="1022604" y="1274076"/>
                  </a:lnTo>
                  <a:lnTo>
                    <a:pt x="1011326" y="1269047"/>
                  </a:lnTo>
                  <a:lnTo>
                    <a:pt x="1004316" y="1256741"/>
                  </a:lnTo>
                  <a:lnTo>
                    <a:pt x="1000747" y="1241285"/>
                  </a:lnTo>
                  <a:lnTo>
                    <a:pt x="999744" y="1226832"/>
                  </a:lnTo>
                  <a:lnTo>
                    <a:pt x="1001293" y="1211783"/>
                  </a:lnTo>
                  <a:lnTo>
                    <a:pt x="1005268" y="1202448"/>
                  </a:lnTo>
                  <a:lnTo>
                    <a:pt x="1010678" y="1197686"/>
                  </a:lnTo>
                  <a:lnTo>
                    <a:pt x="1016508" y="1196352"/>
                  </a:lnTo>
                  <a:lnTo>
                    <a:pt x="1027798" y="1200873"/>
                  </a:lnTo>
                  <a:lnTo>
                    <a:pt x="1034796" y="1211973"/>
                  </a:lnTo>
                  <a:lnTo>
                    <a:pt x="1038377" y="1225918"/>
                  </a:lnTo>
                  <a:lnTo>
                    <a:pt x="1039368" y="1239024"/>
                  </a:lnTo>
                  <a:lnTo>
                    <a:pt x="1039368" y="1197813"/>
                  </a:lnTo>
                  <a:lnTo>
                    <a:pt x="1037564" y="1196352"/>
                  </a:lnTo>
                  <a:lnTo>
                    <a:pt x="1034275" y="1193698"/>
                  </a:lnTo>
                  <a:lnTo>
                    <a:pt x="1019556" y="1190256"/>
                  </a:lnTo>
                  <a:lnTo>
                    <a:pt x="1004849" y="1194181"/>
                  </a:lnTo>
                  <a:lnTo>
                    <a:pt x="993267" y="1204544"/>
                  </a:lnTo>
                  <a:lnTo>
                    <a:pt x="985697" y="1219187"/>
                  </a:lnTo>
                  <a:lnTo>
                    <a:pt x="982980" y="1235976"/>
                  </a:lnTo>
                  <a:lnTo>
                    <a:pt x="985697" y="1251635"/>
                  </a:lnTo>
                  <a:lnTo>
                    <a:pt x="993267" y="1265313"/>
                  </a:lnTo>
                  <a:lnTo>
                    <a:pt x="1004849" y="1274978"/>
                  </a:lnTo>
                  <a:lnTo>
                    <a:pt x="1019556" y="1278648"/>
                  </a:lnTo>
                  <a:lnTo>
                    <a:pt x="1035558" y="1274279"/>
                  </a:lnTo>
                  <a:lnTo>
                    <a:pt x="1035786" y="1274076"/>
                  </a:lnTo>
                  <a:lnTo>
                    <a:pt x="1046988" y="1263218"/>
                  </a:lnTo>
                  <a:lnTo>
                    <a:pt x="1053846" y="1248422"/>
                  </a:lnTo>
                  <a:lnTo>
                    <a:pt x="1056132" y="1232928"/>
                  </a:lnTo>
                  <a:close/>
                </a:path>
                <a:path w="1175384" h="1278889">
                  <a:moveTo>
                    <a:pt x="1175016" y="1161300"/>
                  </a:moveTo>
                  <a:lnTo>
                    <a:pt x="1172959" y="1154823"/>
                  </a:lnTo>
                  <a:lnTo>
                    <a:pt x="1170368" y="1152156"/>
                  </a:lnTo>
                  <a:lnTo>
                    <a:pt x="1167777" y="1149489"/>
                  </a:lnTo>
                  <a:lnTo>
                    <a:pt x="1160868" y="1145870"/>
                  </a:lnTo>
                  <a:lnTo>
                    <a:pt x="1153680" y="1144536"/>
                  </a:lnTo>
                  <a:lnTo>
                    <a:pt x="1150505" y="1144816"/>
                  </a:lnTo>
                  <a:lnTo>
                    <a:pt x="1144346" y="1146822"/>
                  </a:lnTo>
                  <a:lnTo>
                    <a:pt x="1136738" y="1152245"/>
                  </a:lnTo>
                  <a:lnTo>
                    <a:pt x="1129296" y="1162824"/>
                  </a:lnTo>
                  <a:lnTo>
                    <a:pt x="1129296" y="1153680"/>
                  </a:lnTo>
                  <a:lnTo>
                    <a:pt x="1127772" y="1153071"/>
                  </a:lnTo>
                  <a:lnTo>
                    <a:pt x="1127772" y="1164348"/>
                  </a:lnTo>
                  <a:lnTo>
                    <a:pt x="1126248" y="1170444"/>
                  </a:lnTo>
                  <a:lnTo>
                    <a:pt x="1124839" y="1174648"/>
                  </a:lnTo>
                  <a:lnTo>
                    <a:pt x="1124724" y="1191780"/>
                  </a:lnTo>
                  <a:lnTo>
                    <a:pt x="1091196" y="1191780"/>
                  </a:lnTo>
                  <a:lnTo>
                    <a:pt x="1095768" y="1153680"/>
                  </a:lnTo>
                  <a:lnTo>
                    <a:pt x="1098816" y="1152156"/>
                  </a:lnTo>
                  <a:lnTo>
                    <a:pt x="1107960" y="1152156"/>
                  </a:lnTo>
                  <a:lnTo>
                    <a:pt x="1109484" y="1155204"/>
                  </a:lnTo>
                  <a:lnTo>
                    <a:pt x="1115580" y="1162824"/>
                  </a:lnTo>
                  <a:lnTo>
                    <a:pt x="1118628" y="1165872"/>
                  </a:lnTo>
                  <a:lnTo>
                    <a:pt x="1120152" y="1168920"/>
                  </a:lnTo>
                  <a:lnTo>
                    <a:pt x="1124724" y="1168920"/>
                  </a:lnTo>
                  <a:lnTo>
                    <a:pt x="1127772" y="1164348"/>
                  </a:lnTo>
                  <a:lnTo>
                    <a:pt x="1127772" y="1153071"/>
                  </a:lnTo>
                  <a:lnTo>
                    <a:pt x="1125486" y="1152156"/>
                  </a:lnTo>
                  <a:lnTo>
                    <a:pt x="1121676" y="1150632"/>
                  </a:lnTo>
                  <a:lnTo>
                    <a:pt x="1118628" y="1147584"/>
                  </a:lnTo>
                  <a:lnTo>
                    <a:pt x="1114056" y="1144536"/>
                  </a:lnTo>
                  <a:lnTo>
                    <a:pt x="1098816" y="1144536"/>
                  </a:lnTo>
                  <a:lnTo>
                    <a:pt x="1092720" y="1149108"/>
                  </a:lnTo>
                  <a:lnTo>
                    <a:pt x="1088148" y="1155204"/>
                  </a:lnTo>
                  <a:lnTo>
                    <a:pt x="1081976" y="1163180"/>
                  </a:lnTo>
                  <a:lnTo>
                    <a:pt x="1078814" y="1171016"/>
                  </a:lnTo>
                  <a:lnTo>
                    <a:pt x="1077645" y="1178560"/>
                  </a:lnTo>
                  <a:lnTo>
                    <a:pt x="1077480" y="1185684"/>
                  </a:lnTo>
                  <a:lnTo>
                    <a:pt x="1077480" y="1191780"/>
                  </a:lnTo>
                  <a:lnTo>
                    <a:pt x="1065288" y="1191780"/>
                  </a:lnTo>
                  <a:lnTo>
                    <a:pt x="1065288" y="1199400"/>
                  </a:lnTo>
                  <a:lnTo>
                    <a:pt x="1077480" y="1199400"/>
                  </a:lnTo>
                  <a:lnTo>
                    <a:pt x="1077480" y="1274076"/>
                  </a:lnTo>
                  <a:lnTo>
                    <a:pt x="1065288" y="1274076"/>
                  </a:lnTo>
                  <a:lnTo>
                    <a:pt x="1065288" y="1277124"/>
                  </a:lnTo>
                  <a:lnTo>
                    <a:pt x="1104912" y="1277124"/>
                  </a:lnTo>
                  <a:lnTo>
                    <a:pt x="1104912" y="1274076"/>
                  </a:lnTo>
                  <a:lnTo>
                    <a:pt x="1089672" y="1274076"/>
                  </a:lnTo>
                  <a:lnTo>
                    <a:pt x="1091196" y="1258836"/>
                  </a:lnTo>
                  <a:lnTo>
                    <a:pt x="1091196" y="1199400"/>
                  </a:lnTo>
                  <a:lnTo>
                    <a:pt x="1124724" y="1199400"/>
                  </a:lnTo>
                  <a:lnTo>
                    <a:pt x="1124724" y="1267980"/>
                  </a:lnTo>
                  <a:lnTo>
                    <a:pt x="1123200" y="1274076"/>
                  </a:lnTo>
                  <a:lnTo>
                    <a:pt x="1109484" y="1274076"/>
                  </a:lnTo>
                  <a:lnTo>
                    <a:pt x="1109484" y="1277124"/>
                  </a:lnTo>
                  <a:lnTo>
                    <a:pt x="1150632" y="1277124"/>
                  </a:lnTo>
                  <a:lnTo>
                    <a:pt x="1150632" y="1274076"/>
                  </a:lnTo>
                  <a:lnTo>
                    <a:pt x="1136916" y="1274076"/>
                  </a:lnTo>
                  <a:lnTo>
                    <a:pt x="1136916" y="1199400"/>
                  </a:lnTo>
                  <a:lnTo>
                    <a:pt x="1153680" y="1199400"/>
                  </a:lnTo>
                  <a:lnTo>
                    <a:pt x="1153680" y="1191780"/>
                  </a:lnTo>
                  <a:lnTo>
                    <a:pt x="1136916" y="1191780"/>
                  </a:lnTo>
                  <a:lnTo>
                    <a:pt x="1137018" y="1178560"/>
                  </a:lnTo>
                  <a:lnTo>
                    <a:pt x="1147584" y="1152156"/>
                  </a:lnTo>
                  <a:lnTo>
                    <a:pt x="1152156" y="1152156"/>
                  </a:lnTo>
                  <a:lnTo>
                    <a:pt x="1155204" y="1155204"/>
                  </a:lnTo>
                  <a:lnTo>
                    <a:pt x="1161300" y="1164348"/>
                  </a:lnTo>
                  <a:lnTo>
                    <a:pt x="1162824" y="1170444"/>
                  </a:lnTo>
                  <a:lnTo>
                    <a:pt x="1170444" y="1170444"/>
                  </a:lnTo>
                  <a:lnTo>
                    <a:pt x="1175016" y="1165872"/>
                  </a:lnTo>
                  <a:lnTo>
                    <a:pt x="1175016" y="1161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09788" y="4678680"/>
              <a:ext cx="121919" cy="114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3523" y="4666488"/>
              <a:ext cx="99060" cy="1249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419075" y="4363211"/>
              <a:ext cx="554990" cy="134620"/>
            </a:xfrm>
            <a:custGeom>
              <a:avLst/>
              <a:gdLst/>
              <a:ahLst/>
              <a:cxnLst/>
              <a:rect l="l" t="t" r="r" b="b"/>
              <a:pathLst>
                <a:path w="554990" h="134620">
                  <a:moveTo>
                    <a:pt x="112776" y="4572"/>
                  </a:moveTo>
                  <a:lnTo>
                    <a:pt x="67056" y="4572"/>
                  </a:lnTo>
                  <a:lnTo>
                    <a:pt x="67056" y="9144"/>
                  </a:lnTo>
                  <a:lnTo>
                    <a:pt x="75869" y="10121"/>
                  </a:lnTo>
                  <a:lnTo>
                    <a:pt x="80391" y="13525"/>
                  </a:lnTo>
                  <a:lnTo>
                    <a:pt x="82067" y="20078"/>
                  </a:lnTo>
                  <a:lnTo>
                    <a:pt x="82296" y="30480"/>
                  </a:lnTo>
                  <a:lnTo>
                    <a:pt x="82296" y="64008"/>
                  </a:lnTo>
                  <a:lnTo>
                    <a:pt x="30480" y="64008"/>
                  </a:lnTo>
                  <a:lnTo>
                    <a:pt x="30480" y="30480"/>
                  </a:lnTo>
                  <a:lnTo>
                    <a:pt x="30746" y="20078"/>
                  </a:lnTo>
                  <a:lnTo>
                    <a:pt x="32575" y="13525"/>
                  </a:lnTo>
                  <a:lnTo>
                    <a:pt x="37553" y="10121"/>
                  </a:lnTo>
                  <a:lnTo>
                    <a:pt x="47244" y="9144"/>
                  </a:lnTo>
                  <a:lnTo>
                    <a:pt x="47244" y="4572"/>
                  </a:lnTo>
                  <a:lnTo>
                    <a:pt x="0" y="4572"/>
                  </a:lnTo>
                  <a:lnTo>
                    <a:pt x="0" y="9144"/>
                  </a:lnTo>
                  <a:lnTo>
                    <a:pt x="8813" y="10121"/>
                  </a:lnTo>
                  <a:lnTo>
                    <a:pt x="13335" y="13525"/>
                  </a:lnTo>
                  <a:lnTo>
                    <a:pt x="15011" y="20078"/>
                  </a:lnTo>
                  <a:lnTo>
                    <a:pt x="15240" y="30480"/>
                  </a:lnTo>
                  <a:lnTo>
                    <a:pt x="15240" y="106680"/>
                  </a:lnTo>
                  <a:lnTo>
                    <a:pt x="15011" y="117094"/>
                  </a:lnTo>
                  <a:lnTo>
                    <a:pt x="13335" y="123634"/>
                  </a:lnTo>
                  <a:lnTo>
                    <a:pt x="8813" y="127050"/>
                  </a:lnTo>
                  <a:lnTo>
                    <a:pt x="0" y="128016"/>
                  </a:lnTo>
                  <a:lnTo>
                    <a:pt x="0" y="129540"/>
                  </a:lnTo>
                  <a:lnTo>
                    <a:pt x="47244" y="129540"/>
                  </a:lnTo>
                  <a:lnTo>
                    <a:pt x="47244" y="128016"/>
                  </a:lnTo>
                  <a:lnTo>
                    <a:pt x="37553" y="127050"/>
                  </a:lnTo>
                  <a:lnTo>
                    <a:pt x="32575" y="123634"/>
                  </a:lnTo>
                  <a:lnTo>
                    <a:pt x="30746" y="117094"/>
                  </a:lnTo>
                  <a:lnTo>
                    <a:pt x="30480" y="106680"/>
                  </a:lnTo>
                  <a:lnTo>
                    <a:pt x="30480" y="71628"/>
                  </a:lnTo>
                  <a:lnTo>
                    <a:pt x="82296" y="71628"/>
                  </a:lnTo>
                  <a:lnTo>
                    <a:pt x="82296" y="106680"/>
                  </a:lnTo>
                  <a:lnTo>
                    <a:pt x="82067" y="117094"/>
                  </a:lnTo>
                  <a:lnTo>
                    <a:pt x="80391" y="123634"/>
                  </a:lnTo>
                  <a:lnTo>
                    <a:pt x="75869" y="127050"/>
                  </a:lnTo>
                  <a:lnTo>
                    <a:pt x="67056" y="128016"/>
                  </a:lnTo>
                  <a:lnTo>
                    <a:pt x="67056" y="129540"/>
                  </a:lnTo>
                  <a:lnTo>
                    <a:pt x="112776" y="129540"/>
                  </a:lnTo>
                  <a:lnTo>
                    <a:pt x="112776" y="128016"/>
                  </a:lnTo>
                  <a:lnTo>
                    <a:pt x="103085" y="127050"/>
                  </a:lnTo>
                  <a:lnTo>
                    <a:pt x="98107" y="123634"/>
                  </a:lnTo>
                  <a:lnTo>
                    <a:pt x="96278" y="117094"/>
                  </a:lnTo>
                  <a:lnTo>
                    <a:pt x="96012" y="106680"/>
                  </a:lnTo>
                  <a:lnTo>
                    <a:pt x="96012" y="30480"/>
                  </a:lnTo>
                  <a:lnTo>
                    <a:pt x="96278" y="20078"/>
                  </a:lnTo>
                  <a:lnTo>
                    <a:pt x="98107" y="13525"/>
                  </a:lnTo>
                  <a:lnTo>
                    <a:pt x="103085" y="10121"/>
                  </a:lnTo>
                  <a:lnTo>
                    <a:pt x="112776" y="9144"/>
                  </a:lnTo>
                  <a:lnTo>
                    <a:pt x="112776" y="4572"/>
                  </a:lnTo>
                  <a:close/>
                </a:path>
                <a:path w="554990" h="134620">
                  <a:moveTo>
                    <a:pt x="190500" y="114300"/>
                  </a:moveTo>
                  <a:lnTo>
                    <a:pt x="187452" y="117348"/>
                  </a:lnTo>
                  <a:lnTo>
                    <a:pt x="184404" y="121920"/>
                  </a:lnTo>
                  <a:lnTo>
                    <a:pt x="176784" y="121920"/>
                  </a:lnTo>
                  <a:lnTo>
                    <a:pt x="176784" y="118872"/>
                  </a:lnTo>
                  <a:lnTo>
                    <a:pt x="176784" y="82296"/>
                  </a:lnTo>
                  <a:lnTo>
                    <a:pt x="176682" y="64008"/>
                  </a:lnTo>
                  <a:lnTo>
                    <a:pt x="152400" y="44196"/>
                  </a:lnTo>
                  <a:lnTo>
                    <a:pt x="138480" y="46863"/>
                  </a:lnTo>
                  <a:lnTo>
                    <a:pt x="130111" y="52959"/>
                  </a:lnTo>
                  <a:lnTo>
                    <a:pt x="126047" y="59626"/>
                  </a:lnTo>
                  <a:lnTo>
                    <a:pt x="124968" y="64008"/>
                  </a:lnTo>
                  <a:lnTo>
                    <a:pt x="124968" y="70104"/>
                  </a:lnTo>
                  <a:lnTo>
                    <a:pt x="128016" y="74676"/>
                  </a:lnTo>
                  <a:lnTo>
                    <a:pt x="137160" y="74676"/>
                  </a:lnTo>
                  <a:lnTo>
                    <a:pt x="138684" y="70104"/>
                  </a:lnTo>
                  <a:lnTo>
                    <a:pt x="138684" y="53340"/>
                  </a:lnTo>
                  <a:lnTo>
                    <a:pt x="144780" y="50292"/>
                  </a:lnTo>
                  <a:lnTo>
                    <a:pt x="149352" y="50292"/>
                  </a:lnTo>
                  <a:lnTo>
                    <a:pt x="156641" y="52412"/>
                  </a:lnTo>
                  <a:lnTo>
                    <a:pt x="160782" y="58102"/>
                  </a:lnTo>
                  <a:lnTo>
                    <a:pt x="162648" y="66370"/>
                  </a:lnTo>
                  <a:lnTo>
                    <a:pt x="163068" y="76200"/>
                  </a:lnTo>
                  <a:lnTo>
                    <a:pt x="163068" y="82296"/>
                  </a:lnTo>
                  <a:lnTo>
                    <a:pt x="163068" y="114300"/>
                  </a:lnTo>
                  <a:lnTo>
                    <a:pt x="158496" y="117348"/>
                  </a:lnTo>
                  <a:lnTo>
                    <a:pt x="152400" y="123444"/>
                  </a:lnTo>
                  <a:lnTo>
                    <a:pt x="140208" y="123444"/>
                  </a:lnTo>
                  <a:lnTo>
                    <a:pt x="135636" y="115824"/>
                  </a:lnTo>
                  <a:lnTo>
                    <a:pt x="135636" y="106680"/>
                  </a:lnTo>
                  <a:lnTo>
                    <a:pt x="138430" y="97726"/>
                  </a:lnTo>
                  <a:lnTo>
                    <a:pt x="145351" y="91059"/>
                  </a:lnTo>
                  <a:lnTo>
                    <a:pt x="154292" y="86106"/>
                  </a:lnTo>
                  <a:lnTo>
                    <a:pt x="163068" y="82296"/>
                  </a:lnTo>
                  <a:lnTo>
                    <a:pt x="163068" y="76200"/>
                  </a:lnTo>
                  <a:lnTo>
                    <a:pt x="151091" y="81495"/>
                  </a:lnTo>
                  <a:lnTo>
                    <a:pt x="138112" y="88773"/>
                  </a:lnTo>
                  <a:lnTo>
                    <a:pt x="127711" y="98920"/>
                  </a:lnTo>
                  <a:lnTo>
                    <a:pt x="123444" y="112776"/>
                  </a:lnTo>
                  <a:lnTo>
                    <a:pt x="124574" y="121259"/>
                  </a:lnTo>
                  <a:lnTo>
                    <a:pt x="127825" y="128016"/>
                  </a:lnTo>
                  <a:lnTo>
                    <a:pt x="133096" y="132499"/>
                  </a:lnTo>
                  <a:lnTo>
                    <a:pt x="140208" y="134112"/>
                  </a:lnTo>
                  <a:lnTo>
                    <a:pt x="146570" y="132803"/>
                  </a:lnTo>
                  <a:lnTo>
                    <a:pt x="152209" y="129349"/>
                  </a:lnTo>
                  <a:lnTo>
                    <a:pt x="157568" y="124472"/>
                  </a:lnTo>
                  <a:lnTo>
                    <a:pt x="158584" y="123444"/>
                  </a:lnTo>
                  <a:lnTo>
                    <a:pt x="163068" y="118872"/>
                  </a:lnTo>
                  <a:lnTo>
                    <a:pt x="163068" y="126492"/>
                  </a:lnTo>
                  <a:lnTo>
                    <a:pt x="166116" y="134112"/>
                  </a:lnTo>
                  <a:lnTo>
                    <a:pt x="179832" y="134112"/>
                  </a:lnTo>
                  <a:lnTo>
                    <a:pt x="185928" y="124968"/>
                  </a:lnTo>
                  <a:lnTo>
                    <a:pt x="188214" y="121920"/>
                  </a:lnTo>
                  <a:lnTo>
                    <a:pt x="190500" y="118872"/>
                  </a:lnTo>
                  <a:lnTo>
                    <a:pt x="190500" y="114300"/>
                  </a:lnTo>
                  <a:close/>
                </a:path>
                <a:path w="554990" h="134620">
                  <a:moveTo>
                    <a:pt x="272808" y="128028"/>
                  </a:moveTo>
                  <a:lnTo>
                    <a:pt x="265188" y="126504"/>
                  </a:lnTo>
                  <a:lnTo>
                    <a:pt x="262140" y="126504"/>
                  </a:lnTo>
                  <a:lnTo>
                    <a:pt x="262140" y="73164"/>
                  </a:lnTo>
                  <a:lnTo>
                    <a:pt x="260997" y="62852"/>
                  </a:lnTo>
                  <a:lnTo>
                    <a:pt x="257568" y="53543"/>
                  </a:lnTo>
                  <a:lnTo>
                    <a:pt x="251853" y="46799"/>
                  </a:lnTo>
                  <a:lnTo>
                    <a:pt x="243852" y="44208"/>
                  </a:lnTo>
                  <a:lnTo>
                    <a:pt x="237197" y="45351"/>
                  </a:lnTo>
                  <a:lnTo>
                    <a:pt x="230708" y="48780"/>
                  </a:lnTo>
                  <a:lnTo>
                    <a:pt x="223913" y="54495"/>
                  </a:lnTo>
                  <a:lnTo>
                    <a:pt x="216420" y="62496"/>
                  </a:lnTo>
                  <a:lnTo>
                    <a:pt x="216420" y="44208"/>
                  </a:lnTo>
                  <a:lnTo>
                    <a:pt x="213372" y="44208"/>
                  </a:lnTo>
                  <a:lnTo>
                    <a:pt x="192036" y="53352"/>
                  </a:lnTo>
                  <a:lnTo>
                    <a:pt x="193560" y="56400"/>
                  </a:lnTo>
                  <a:lnTo>
                    <a:pt x="195084" y="56400"/>
                  </a:lnTo>
                  <a:lnTo>
                    <a:pt x="196608" y="54876"/>
                  </a:lnTo>
                  <a:lnTo>
                    <a:pt x="204228" y="54876"/>
                  </a:lnTo>
                  <a:lnTo>
                    <a:pt x="204228" y="126504"/>
                  </a:lnTo>
                  <a:lnTo>
                    <a:pt x="199656" y="126504"/>
                  </a:lnTo>
                  <a:lnTo>
                    <a:pt x="193560" y="128028"/>
                  </a:lnTo>
                  <a:lnTo>
                    <a:pt x="193560" y="129552"/>
                  </a:lnTo>
                  <a:lnTo>
                    <a:pt x="230136" y="129552"/>
                  </a:lnTo>
                  <a:lnTo>
                    <a:pt x="230136" y="128028"/>
                  </a:lnTo>
                  <a:lnTo>
                    <a:pt x="220992" y="126504"/>
                  </a:lnTo>
                  <a:lnTo>
                    <a:pt x="216420" y="126504"/>
                  </a:lnTo>
                  <a:lnTo>
                    <a:pt x="216420" y="67068"/>
                  </a:lnTo>
                  <a:lnTo>
                    <a:pt x="222516" y="60972"/>
                  </a:lnTo>
                  <a:lnTo>
                    <a:pt x="230136" y="54876"/>
                  </a:lnTo>
                  <a:lnTo>
                    <a:pt x="242328" y="54876"/>
                  </a:lnTo>
                  <a:lnTo>
                    <a:pt x="248424" y="56400"/>
                  </a:lnTo>
                  <a:lnTo>
                    <a:pt x="248424" y="126504"/>
                  </a:lnTo>
                  <a:lnTo>
                    <a:pt x="245376" y="126504"/>
                  </a:lnTo>
                  <a:lnTo>
                    <a:pt x="237756" y="128028"/>
                  </a:lnTo>
                  <a:lnTo>
                    <a:pt x="237756" y="129552"/>
                  </a:lnTo>
                  <a:lnTo>
                    <a:pt x="272808" y="129552"/>
                  </a:lnTo>
                  <a:lnTo>
                    <a:pt x="272808" y="128028"/>
                  </a:lnTo>
                  <a:close/>
                </a:path>
                <a:path w="554990" h="134620">
                  <a:moveTo>
                    <a:pt x="358140" y="123444"/>
                  </a:moveTo>
                  <a:lnTo>
                    <a:pt x="356616" y="118872"/>
                  </a:lnTo>
                  <a:lnTo>
                    <a:pt x="355092" y="121920"/>
                  </a:lnTo>
                  <a:lnTo>
                    <a:pt x="344424" y="121920"/>
                  </a:lnTo>
                  <a:lnTo>
                    <a:pt x="344424" y="51816"/>
                  </a:lnTo>
                  <a:lnTo>
                    <a:pt x="344424" y="12192"/>
                  </a:lnTo>
                  <a:lnTo>
                    <a:pt x="344424" y="0"/>
                  </a:lnTo>
                  <a:lnTo>
                    <a:pt x="341376" y="0"/>
                  </a:lnTo>
                  <a:lnTo>
                    <a:pt x="318516" y="10668"/>
                  </a:lnTo>
                  <a:lnTo>
                    <a:pt x="320040" y="13716"/>
                  </a:lnTo>
                  <a:lnTo>
                    <a:pt x="321564" y="12192"/>
                  </a:lnTo>
                  <a:lnTo>
                    <a:pt x="332232" y="12192"/>
                  </a:lnTo>
                  <a:lnTo>
                    <a:pt x="332232" y="51816"/>
                  </a:lnTo>
                  <a:lnTo>
                    <a:pt x="332232" y="73152"/>
                  </a:lnTo>
                  <a:lnTo>
                    <a:pt x="332232" y="114300"/>
                  </a:lnTo>
                  <a:lnTo>
                    <a:pt x="323088" y="123444"/>
                  </a:lnTo>
                  <a:lnTo>
                    <a:pt x="316992" y="123444"/>
                  </a:lnTo>
                  <a:lnTo>
                    <a:pt x="308521" y="120713"/>
                  </a:lnTo>
                  <a:lnTo>
                    <a:pt x="301752" y="112966"/>
                  </a:lnTo>
                  <a:lnTo>
                    <a:pt x="297281" y="100952"/>
                  </a:lnTo>
                  <a:lnTo>
                    <a:pt x="295656" y="85344"/>
                  </a:lnTo>
                  <a:lnTo>
                    <a:pt x="297878" y="67017"/>
                  </a:lnTo>
                  <a:lnTo>
                    <a:pt x="303085" y="56388"/>
                  </a:lnTo>
                  <a:lnTo>
                    <a:pt x="309168" y="51485"/>
                  </a:lnTo>
                  <a:lnTo>
                    <a:pt x="313944" y="50292"/>
                  </a:lnTo>
                  <a:lnTo>
                    <a:pt x="321945" y="52374"/>
                  </a:lnTo>
                  <a:lnTo>
                    <a:pt x="327660" y="57721"/>
                  </a:lnTo>
                  <a:lnTo>
                    <a:pt x="331089" y="65087"/>
                  </a:lnTo>
                  <a:lnTo>
                    <a:pt x="332232" y="73152"/>
                  </a:lnTo>
                  <a:lnTo>
                    <a:pt x="332232" y="51816"/>
                  </a:lnTo>
                  <a:lnTo>
                    <a:pt x="331089" y="50292"/>
                  </a:lnTo>
                  <a:lnTo>
                    <a:pt x="327660" y="45720"/>
                  </a:lnTo>
                  <a:lnTo>
                    <a:pt x="321564" y="44196"/>
                  </a:lnTo>
                  <a:lnTo>
                    <a:pt x="315468" y="44196"/>
                  </a:lnTo>
                  <a:lnTo>
                    <a:pt x="300761" y="48602"/>
                  </a:lnTo>
                  <a:lnTo>
                    <a:pt x="289179" y="60007"/>
                  </a:lnTo>
                  <a:lnTo>
                    <a:pt x="281609" y="75704"/>
                  </a:lnTo>
                  <a:lnTo>
                    <a:pt x="278892" y="92964"/>
                  </a:lnTo>
                  <a:lnTo>
                    <a:pt x="281089" y="107759"/>
                  </a:lnTo>
                  <a:lnTo>
                    <a:pt x="287274" y="120967"/>
                  </a:lnTo>
                  <a:lnTo>
                    <a:pt x="296900" y="130479"/>
                  </a:lnTo>
                  <a:lnTo>
                    <a:pt x="309372" y="134112"/>
                  </a:lnTo>
                  <a:lnTo>
                    <a:pt x="315734" y="133070"/>
                  </a:lnTo>
                  <a:lnTo>
                    <a:pt x="321373" y="130302"/>
                  </a:lnTo>
                  <a:lnTo>
                    <a:pt x="326732" y="126403"/>
                  </a:lnTo>
                  <a:lnTo>
                    <a:pt x="330365" y="123444"/>
                  </a:lnTo>
                  <a:lnTo>
                    <a:pt x="332232" y="121920"/>
                  </a:lnTo>
                  <a:lnTo>
                    <a:pt x="332232" y="134112"/>
                  </a:lnTo>
                  <a:lnTo>
                    <a:pt x="335280" y="134112"/>
                  </a:lnTo>
                  <a:lnTo>
                    <a:pt x="358140" y="123444"/>
                  </a:lnTo>
                  <a:close/>
                </a:path>
                <a:path w="554990" h="134620">
                  <a:moveTo>
                    <a:pt x="434352" y="86880"/>
                  </a:moveTo>
                  <a:lnTo>
                    <a:pt x="431876" y="70561"/>
                  </a:lnTo>
                  <a:lnTo>
                    <a:pt x="424827" y="56972"/>
                  </a:lnTo>
                  <a:lnTo>
                    <a:pt x="420636" y="53441"/>
                  </a:lnTo>
                  <a:lnTo>
                    <a:pt x="420636" y="94500"/>
                  </a:lnTo>
                  <a:lnTo>
                    <a:pt x="419887" y="105283"/>
                  </a:lnTo>
                  <a:lnTo>
                    <a:pt x="417017" y="115646"/>
                  </a:lnTo>
                  <a:lnTo>
                    <a:pt x="410984" y="123431"/>
                  </a:lnTo>
                  <a:lnTo>
                    <a:pt x="400824" y="126504"/>
                  </a:lnTo>
                  <a:lnTo>
                    <a:pt x="389534" y="121742"/>
                  </a:lnTo>
                  <a:lnTo>
                    <a:pt x="382536" y="110121"/>
                  </a:lnTo>
                  <a:lnTo>
                    <a:pt x="378955" y="95643"/>
                  </a:lnTo>
                  <a:lnTo>
                    <a:pt x="377964" y="82308"/>
                  </a:lnTo>
                  <a:lnTo>
                    <a:pt x="379742" y="66370"/>
                  </a:lnTo>
                  <a:lnTo>
                    <a:pt x="384251" y="56591"/>
                  </a:lnTo>
                  <a:lnTo>
                    <a:pt x="390169" y="51650"/>
                  </a:lnTo>
                  <a:lnTo>
                    <a:pt x="396252" y="50304"/>
                  </a:lnTo>
                  <a:lnTo>
                    <a:pt x="408419" y="54851"/>
                  </a:lnTo>
                  <a:lnTo>
                    <a:pt x="415874" y="66116"/>
                  </a:lnTo>
                  <a:lnTo>
                    <a:pt x="419608" y="80518"/>
                  </a:lnTo>
                  <a:lnTo>
                    <a:pt x="420636" y="94500"/>
                  </a:lnTo>
                  <a:lnTo>
                    <a:pt x="420636" y="53441"/>
                  </a:lnTo>
                  <a:lnTo>
                    <a:pt x="416915" y="50304"/>
                  </a:lnTo>
                  <a:lnTo>
                    <a:pt x="413778" y="47650"/>
                  </a:lnTo>
                  <a:lnTo>
                    <a:pt x="399300" y="44208"/>
                  </a:lnTo>
                  <a:lnTo>
                    <a:pt x="384822" y="47891"/>
                  </a:lnTo>
                  <a:lnTo>
                    <a:pt x="373773" y="57734"/>
                  </a:lnTo>
                  <a:lnTo>
                    <a:pt x="366725" y="71843"/>
                  </a:lnTo>
                  <a:lnTo>
                    <a:pt x="364248" y="88404"/>
                  </a:lnTo>
                  <a:lnTo>
                    <a:pt x="366483" y="105829"/>
                  </a:lnTo>
                  <a:lnTo>
                    <a:pt x="373011" y="120408"/>
                  </a:lnTo>
                  <a:lnTo>
                    <a:pt x="383527" y="130403"/>
                  </a:lnTo>
                  <a:lnTo>
                    <a:pt x="397776" y="134124"/>
                  </a:lnTo>
                  <a:lnTo>
                    <a:pt x="415061" y="129527"/>
                  </a:lnTo>
                  <a:lnTo>
                    <a:pt x="418007" y="126504"/>
                  </a:lnTo>
                  <a:lnTo>
                    <a:pt x="426351" y="117932"/>
                  </a:lnTo>
                  <a:lnTo>
                    <a:pt x="432485" y="102616"/>
                  </a:lnTo>
                  <a:lnTo>
                    <a:pt x="434352" y="86880"/>
                  </a:lnTo>
                  <a:close/>
                </a:path>
                <a:path w="554990" h="134620">
                  <a:moveTo>
                    <a:pt x="554736" y="15240"/>
                  </a:moveTo>
                  <a:lnTo>
                    <a:pt x="533400" y="0"/>
                  </a:lnTo>
                  <a:lnTo>
                    <a:pt x="529996" y="292"/>
                  </a:lnTo>
                  <a:lnTo>
                    <a:pt x="523303" y="2286"/>
                  </a:lnTo>
                  <a:lnTo>
                    <a:pt x="515188" y="7721"/>
                  </a:lnTo>
                  <a:lnTo>
                    <a:pt x="507492" y="18288"/>
                  </a:lnTo>
                  <a:lnTo>
                    <a:pt x="507492" y="9144"/>
                  </a:lnTo>
                  <a:lnTo>
                    <a:pt x="505968" y="7620"/>
                  </a:lnTo>
                  <a:lnTo>
                    <a:pt x="505968" y="19812"/>
                  </a:lnTo>
                  <a:lnTo>
                    <a:pt x="502970" y="28841"/>
                  </a:lnTo>
                  <a:lnTo>
                    <a:pt x="502920" y="45720"/>
                  </a:lnTo>
                  <a:lnTo>
                    <a:pt x="470916" y="45720"/>
                  </a:lnTo>
                  <a:lnTo>
                    <a:pt x="473964" y="10668"/>
                  </a:lnTo>
                  <a:lnTo>
                    <a:pt x="475488" y="7620"/>
                  </a:lnTo>
                  <a:lnTo>
                    <a:pt x="487680" y="7620"/>
                  </a:lnTo>
                  <a:lnTo>
                    <a:pt x="489204" y="10668"/>
                  </a:lnTo>
                  <a:lnTo>
                    <a:pt x="493776" y="18288"/>
                  </a:lnTo>
                  <a:lnTo>
                    <a:pt x="498348" y="22860"/>
                  </a:lnTo>
                  <a:lnTo>
                    <a:pt x="504444" y="22860"/>
                  </a:lnTo>
                  <a:lnTo>
                    <a:pt x="505968" y="19812"/>
                  </a:lnTo>
                  <a:lnTo>
                    <a:pt x="505968" y="7620"/>
                  </a:lnTo>
                  <a:lnTo>
                    <a:pt x="501396" y="3048"/>
                  </a:lnTo>
                  <a:lnTo>
                    <a:pt x="492252" y="0"/>
                  </a:lnTo>
                  <a:lnTo>
                    <a:pt x="480060" y="0"/>
                  </a:lnTo>
                  <a:lnTo>
                    <a:pt x="457377" y="34010"/>
                  </a:lnTo>
                  <a:lnTo>
                    <a:pt x="457200" y="45720"/>
                  </a:lnTo>
                  <a:lnTo>
                    <a:pt x="443484" y="45720"/>
                  </a:lnTo>
                  <a:lnTo>
                    <a:pt x="443484" y="53340"/>
                  </a:lnTo>
                  <a:lnTo>
                    <a:pt x="457200" y="53340"/>
                  </a:lnTo>
                  <a:lnTo>
                    <a:pt x="457200" y="128016"/>
                  </a:lnTo>
                  <a:lnTo>
                    <a:pt x="443484" y="128016"/>
                  </a:lnTo>
                  <a:lnTo>
                    <a:pt x="443484" y="129540"/>
                  </a:lnTo>
                  <a:lnTo>
                    <a:pt x="484632" y="129540"/>
                  </a:lnTo>
                  <a:lnTo>
                    <a:pt x="484632" y="128016"/>
                  </a:lnTo>
                  <a:lnTo>
                    <a:pt x="470916" y="128016"/>
                  </a:lnTo>
                  <a:lnTo>
                    <a:pt x="470916" y="53340"/>
                  </a:lnTo>
                  <a:lnTo>
                    <a:pt x="502920" y="53340"/>
                  </a:lnTo>
                  <a:lnTo>
                    <a:pt x="502920" y="123444"/>
                  </a:lnTo>
                  <a:lnTo>
                    <a:pt x="501396" y="128016"/>
                  </a:lnTo>
                  <a:lnTo>
                    <a:pt x="489204" y="128016"/>
                  </a:lnTo>
                  <a:lnTo>
                    <a:pt x="489204" y="129540"/>
                  </a:lnTo>
                  <a:lnTo>
                    <a:pt x="531876" y="129540"/>
                  </a:lnTo>
                  <a:lnTo>
                    <a:pt x="531876" y="128016"/>
                  </a:lnTo>
                  <a:lnTo>
                    <a:pt x="516636" y="128016"/>
                  </a:lnTo>
                  <a:lnTo>
                    <a:pt x="516636" y="53340"/>
                  </a:lnTo>
                  <a:lnTo>
                    <a:pt x="533400" y="53340"/>
                  </a:lnTo>
                  <a:lnTo>
                    <a:pt x="533400" y="45720"/>
                  </a:lnTo>
                  <a:lnTo>
                    <a:pt x="516636" y="45720"/>
                  </a:lnTo>
                  <a:lnTo>
                    <a:pt x="516572" y="28841"/>
                  </a:lnTo>
                  <a:lnTo>
                    <a:pt x="525780" y="7620"/>
                  </a:lnTo>
                  <a:lnTo>
                    <a:pt x="533400" y="7620"/>
                  </a:lnTo>
                  <a:lnTo>
                    <a:pt x="534924" y="10668"/>
                  </a:lnTo>
                  <a:lnTo>
                    <a:pt x="537972" y="13716"/>
                  </a:lnTo>
                  <a:lnTo>
                    <a:pt x="542544" y="19812"/>
                  </a:lnTo>
                  <a:lnTo>
                    <a:pt x="542544" y="22860"/>
                  </a:lnTo>
                  <a:lnTo>
                    <a:pt x="550164" y="22860"/>
                  </a:lnTo>
                  <a:lnTo>
                    <a:pt x="554736" y="19812"/>
                  </a:lnTo>
                  <a:lnTo>
                    <a:pt x="554736" y="15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4055" y="4608576"/>
              <a:ext cx="121919" cy="11734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7123" y="4594859"/>
              <a:ext cx="115824" cy="12649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0003" y="4011168"/>
              <a:ext cx="96012" cy="1249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046720" y="5012435"/>
              <a:ext cx="619125" cy="173990"/>
            </a:xfrm>
            <a:custGeom>
              <a:avLst/>
              <a:gdLst/>
              <a:ahLst/>
              <a:cxnLst/>
              <a:rect l="l" t="t" r="r" b="b"/>
              <a:pathLst>
                <a:path w="619125" h="173989">
                  <a:moveTo>
                    <a:pt x="117348" y="128016"/>
                  </a:moveTo>
                  <a:lnTo>
                    <a:pt x="90551" y="89916"/>
                  </a:lnTo>
                  <a:lnTo>
                    <a:pt x="87820" y="82296"/>
                  </a:lnTo>
                  <a:lnTo>
                    <a:pt x="71628" y="37109"/>
                  </a:lnTo>
                  <a:lnTo>
                    <a:pt x="71628" y="82296"/>
                  </a:lnTo>
                  <a:lnTo>
                    <a:pt x="33528" y="82296"/>
                  </a:lnTo>
                  <a:lnTo>
                    <a:pt x="53340" y="32004"/>
                  </a:lnTo>
                  <a:lnTo>
                    <a:pt x="71628" y="82296"/>
                  </a:lnTo>
                  <a:lnTo>
                    <a:pt x="71628" y="37109"/>
                  </a:lnTo>
                  <a:lnTo>
                    <a:pt x="69799" y="32004"/>
                  </a:lnTo>
                  <a:lnTo>
                    <a:pt x="59436" y="3048"/>
                  </a:lnTo>
                  <a:lnTo>
                    <a:pt x="56388" y="3048"/>
                  </a:lnTo>
                  <a:lnTo>
                    <a:pt x="13500" y="116878"/>
                  </a:lnTo>
                  <a:lnTo>
                    <a:pt x="10096" y="122682"/>
                  </a:lnTo>
                  <a:lnTo>
                    <a:pt x="5829" y="126212"/>
                  </a:lnTo>
                  <a:lnTo>
                    <a:pt x="0" y="128016"/>
                  </a:lnTo>
                  <a:lnTo>
                    <a:pt x="0" y="132588"/>
                  </a:lnTo>
                  <a:lnTo>
                    <a:pt x="33528" y="132588"/>
                  </a:lnTo>
                  <a:lnTo>
                    <a:pt x="33528" y="128016"/>
                  </a:lnTo>
                  <a:lnTo>
                    <a:pt x="27432" y="126492"/>
                  </a:lnTo>
                  <a:lnTo>
                    <a:pt x="21336" y="126492"/>
                  </a:lnTo>
                  <a:lnTo>
                    <a:pt x="21336" y="115824"/>
                  </a:lnTo>
                  <a:lnTo>
                    <a:pt x="24384" y="111252"/>
                  </a:lnTo>
                  <a:lnTo>
                    <a:pt x="24384" y="106680"/>
                  </a:lnTo>
                  <a:lnTo>
                    <a:pt x="32004" y="89916"/>
                  </a:lnTo>
                  <a:lnTo>
                    <a:pt x="74676" y="89916"/>
                  </a:lnTo>
                  <a:lnTo>
                    <a:pt x="80772" y="105156"/>
                  </a:lnTo>
                  <a:lnTo>
                    <a:pt x="80772" y="108204"/>
                  </a:lnTo>
                  <a:lnTo>
                    <a:pt x="83820" y="115824"/>
                  </a:lnTo>
                  <a:lnTo>
                    <a:pt x="83820" y="126492"/>
                  </a:lnTo>
                  <a:lnTo>
                    <a:pt x="79248" y="128016"/>
                  </a:lnTo>
                  <a:lnTo>
                    <a:pt x="73152" y="128016"/>
                  </a:lnTo>
                  <a:lnTo>
                    <a:pt x="73152" y="132588"/>
                  </a:lnTo>
                  <a:lnTo>
                    <a:pt x="117348" y="132588"/>
                  </a:lnTo>
                  <a:lnTo>
                    <a:pt x="117348" y="128016"/>
                  </a:lnTo>
                  <a:close/>
                </a:path>
                <a:path w="619125" h="173989">
                  <a:moveTo>
                    <a:pt x="178308" y="108216"/>
                  </a:moveTo>
                  <a:lnTo>
                    <a:pt x="171869" y="91617"/>
                  </a:lnTo>
                  <a:lnTo>
                    <a:pt x="157734" y="81737"/>
                  </a:lnTo>
                  <a:lnTo>
                    <a:pt x="143586" y="73279"/>
                  </a:lnTo>
                  <a:lnTo>
                    <a:pt x="137160" y="60972"/>
                  </a:lnTo>
                  <a:lnTo>
                    <a:pt x="137160" y="53352"/>
                  </a:lnTo>
                  <a:lnTo>
                    <a:pt x="143256" y="50304"/>
                  </a:lnTo>
                  <a:lnTo>
                    <a:pt x="149352" y="50304"/>
                  </a:lnTo>
                  <a:lnTo>
                    <a:pt x="157162" y="52158"/>
                  </a:lnTo>
                  <a:lnTo>
                    <a:pt x="162687" y="57162"/>
                  </a:lnTo>
                  <a:lnTo>
                    <a:pt x="166497" y="64439"/>
                  </a:lnTo>
                  <a:lnTo>
                    <a:pt x="169164" y="73164"/>
                  </a:lnTo>
                  <a:lnTo>
                    <a:pt x="172212" y="73164"/>
                  </a:lnTo>
                  <a:lnTo>
                    <a:pt x="172212" y="50304"/>
                  </a:lnTo>
                  <a:lnTo>
                    <a:pt x="172212" y="48780"/>
                  </a:lnTo>
                  <a:lnTo>
                    <a:pt x="172212" y="44208"/>
                  </a:lnTo>
                  <a:lnTo>
                    <a:pt x="169164" y="44208"/>
                  </a:lnTo>
                  <a:lnTo>
                    <a:pt x="169164" y="48780"/>
                  </a:lnTo>
                  <a:lnTo>
                    <a:pt x="163068" y="48780"/>
                  </a:lnTo>
                  <a:lnTo>
                    <a:pt x="161544" y="45732"/>
                  </a:lnTo>
                  <a:lnTo>
                    <a:pt x="158496" y="45732"/>
                  </a:lnTo>
                  <a:lnTo>
                    <a:pt x="155448" y="44208"/>
                  </a:lnTo>
                  <a:lnTo>
                    <a:pt x="149352" y="44208"/>
                  </a:lnTo>
                  <a:lnTo>
                    <a:pt x="140868" y="45897"/>
                  </a:lnTo>
                  <a:lnTo>
                    <a:pt x="134112" y="50876"/>
                  </a:lnTo>
                  <a:lnTo>
                    <a:pt x="129628" y="58991"/>
                  </a:lnTo>
                  <a:lnTo>
                    <a:pt x="128016" y="70116"/>
                  </a:lnTo>
                  <a:lnTo>
                    <a:pt x="133731" y="84975"/>
                  </a:lnTo>
                  <a:lnTo>
                    <a:pt x="146304" y="94119"/>
                  </a:lnTo>
                  <a:lnTo>
                    <a:pt x="158877" y="102692"/>
                  </a:lnTo>
                  <a:lnTo>
                    <a:pt x="164592" y="115836"/>
                  </a:lnTo>
                  <a:lnTo>
                    <a:pt x="164592" y="123456"/>
                  </a:lnTo>
                  <a:lnTo>
                    <a:pt x="158496" y="128028"/>
                  </a:lnTo>
                  <a:lnTo>
                    <a:pt x="152400" y="128028"/>
                  </a:lnTo>
                  <a:lnTo>
                    <a:pt x="143916" y="125907"/>
                  </a:lnTo>
                  <a:lnTo>
                    <a:pt x="137160" y="120218"/>
                  </a:lnTo>
                  <a:lnTo>
                    <a:pt x="132676" y="111950"/>
                  </a:lnTo>
                  <a:lnTo>
                    <a:pt x="131064" y="102120"/>
                  </a:lnTo>
                  <a:lnTo>
                    <a:pt x="128016" y="102120"/>
                  </a:lnTo>
                  <a:lnTo>
                    <a:pt x="128016" y="132600"/>
                  </a:lnTo>
                  <a:lnTo>
                    <a:pt x="131064" y="132600"/>
                  </a:lnTo>
                  <a:lnTo>
                    <a:pt x="131064" y="129552"/>
                  </a:lnTo>
                  <a:lnTo>
                    <a:pt x="135636" y="129552"/>
                  </a:lnTo>
                  <a:lnTo>
                    <a:pt x="137160" y="132600"/>
                  </a:lnTo>
                  <a:lnTo>
                    <a:pt x="141732" y="132600"/>
                  </a:lnTo>
                  <a:lnTo>
                    <a:pt x="147828" y="134124"/>
                  </a:lnTo>
                  <a:lnTo>
                    <a:pt x="152400" y="134124"/>
                  </a:lnTo>
                  <a:lnTo>
                    <a:pt x="161582" y="132422"/>
                  </a:lnTo>
                  <a:lnTo>
                    <a:pt x="166408" y="129552"/>
                  </a:lnTo>
                  <a:lnTo>
                    <a:pt x="168960" y="128028"/>
                  </a:lnTo>
                  <a:lnTo>
                    <a:pt x="169926" y="127457"/>
                  </a:lnTo>
                  <a:lnTo>
                    <a:pt x="175971" y="119329"/>
                  </a:lnTo>
                  <a:lnTo>
                    <a:pt x="178308" y="108216"/>
                  </a:lnTo>
                  <a:close/>
                </a:path>
                <a:path w="619125" h="173989">
                  <a:moveTo>
                    <a:pt x="242316" y="108216"/>
                  </a:moveTo>
                  <a:lnTo>
                    <a:pt x="235877" y="91617"/>
                  </a:lnTo>
                  <a:lnTo>
                    <a:pt x="221742" y="81737"/>
                  </a:lnTo>
                  <a:lnTo>
                    <a:pt x="207594" y="73279"/>
                  </a:lnTo>
                  <a:lnTo>
                    <a:pt x="201168" y="60972"/>
                  </a:lnTo>
                  <a:lnTo>
                    <a:pt x="201168" y="53352"/>
                  </a:lnTo>
                  <a:lnTo>
                    <a:pt x="207264" y="50304"/>
                  </a:lnTo>
                  <a:lnTo>
                    <a:pt x="213360" y="50304"/>
                  </a:lnTo>
                  <a:lnTo>
                    <a:pt x="221399" y="52158"/>
                  </a:lnTo>
                  <a:lnTo>
                    <a:pt x="227457" y="57162"/>
                  </a:lnTo>
                  <a:lnTo>
                    <a:pt x="231787" y="64439"/>
                  </a:lnTo>
                  <a:lnTo>
                    <a:pt x="234696" y="73164"/>
                  </a:lnTo>
                  <a:lnTo>
                    <a:pt x="237744" y="73164"/>
                  </a:lnTo>
                  <a:lnTo>
                    <a:pt x="237744" y="50304"/>
                  </a:lnTo>
                  <a:lnTo>
                    <a:pt x="237744" y="48780"/>
                  </a:lnTo>
                  <a:lnTo>
                    <a:pt x="237744" y="44208"/>
                  </a:lnTo>
                  <a:lnTo>
                    <a:pt x="234696" y="44208"/>
                  </a:lnTo>
                  <a:lnTo>
                    <a:pt x="233172" y="45732"/>
                  </a:lnTo>
                  <a:lnTo>
                    <a:pt x="233172" y="48780"/>
                  </a:lnTo>
                  <a:lnTo>
                    <a:pt x="227076" y="48780"/>
                  </a:lnTo>
                  <a:lnTo>
                    <a:pt x="225552" y="45732"/>
                  </a:lnTo>
                  <a:lnTo>
                    <a:pt x="224028" y="45732"/>
                  </a:lnTo>
                  <a:lnTo>
                    <a:pt x="220980" y="44208"/>
                  </a:lnTo>
                  <a:lnTo>
                    <a:pt x="214884" y="44208"/>
                  </a:lnTo>
                  <a:lnTo>
                    <a:pt x="205524" y="45897"/>
                  </a:lnTo>
                  <a:lnTo>
                    <a:pt x="198310" y="50876"/>
                  </a:lnTo>
                  <a:lnTo>
                    <a:pt x="193662" y="58991"/>
                  </a:lnTo>
                  <a:lnTo>
                    <a:pt x="192024" y="70116"/>
                  </a:lnTo>
                  <a:lnTo>
                    <a:pt x="198208" y="84975"/>
                  </a:lnTo>
                  <a:lnTo>
                    <a:pt x="211836" y="94119"/>
                  </a:lnTo>
                  <a:lnTo>
                    <a:pt x="225450" y="102692"/>
                  </a:lnTo>
                  <a:lnTo>
                    <a:pt x="231648" y="115836"/>
                  </a:lnTo>
                  <a:lnTo>
                    <a:pt x="231648" y="123456"/>
                  </a:lnTo>
                  <a:lnTo>
                    <a:pt x="224028" y="128028"/>
                  </a:lnTo>
                  <a:lnTo>
                    <a:pt x="217932" y="128028"/>
                  </a:lnTo>
                  <a:lnTo>
                    <a:pt x="209423" y="125907"/>
                  </a:lnTo>
                  <a:lnTo>
                    <a:pt x="202501" y="120218"/>
                  </a:lnTo>
                  <a:lnTo>
                    <a:pt x="197561" y="111950"/>
                  </a:lnTo>
                  <a:lnTo>
                    <a:pt x="195072" y="102120"/>
                  </a:lnTo>
                  <a:lnTo>
                    <a:pt x="192024" y="102120"/>
                  </a:lnTo>
                  <a:lnTo>
                    <a:pt x="192024" y="132600"/>
                  </a:lnTo>
                  <a:lnTo>
                    <a:pt x="195072" y="132600"/>
                  </a:lnTo>
                  <a:lnTo>
                    <a:pt x="196596" y="129552"/>
                  </a:lnTo>
                  <a:lnTo>
                    <a:pt x="201168" y="129552"/>
                  </a:lnTo>
                  <a:lnTo>
                    <a:pt x="202692" y="132600"/>
                  </a:lnTo>
                  <a:lnTo>
                    <a:pt x="207264" y="132600"/>
                  </a:lnTo>
                  <a:lnTo>
                    <a:pt x="211836" y="134124"/>
                  </a:lnTo>
                  <a:lnTo>
                    <a:pt x="216408" y="134124"/>
                  </a:lnTo>
                  <a:lnTo>
                    <a:pt x="226237" y="132422"/>
                  </a:lnTo>
                  <a:lnTo>
                    <a:pt x="231025" y="129552"/>
                  </a:lnTo>
                  <a:lnTo>
                    <a:pt x="233553" y="128028"/>
                  </a:lnTo>
                  <a:lnTo>
                    <a:pt x="234505" y="127457"/>
                  </a:lnTo>
                  <a:lnTo>
                    <a:pt x="240195" y="119329"/>
                  </a:lnTo>
                  <a:lnTo>
                    <a:pt x="242316" y="108216"/>
                  </a:lnTo>
                  <a:close/>
                </a:path>
                <a:path w="619125" h="173989">
                  <a:moveTo>
                    <a:pt x="278892" y="3060"/>
                  </a:moveTo>
                  <a:lnTo>
                    <a:pt x="275844" y="12"/>
                  </a:lnTo>
                  <a:lnTo>
                    <a:pt x="266700" y="12"/>
                  </a:lnTo>
                  <a:lnTo>
                    <a:pt x="263652" y="3060"/>
                  </a:lnTo>
                  <a:lnTo>
                    <a:pt x="263652" y="13728"/>
                  </a:lnTo>
                  <a:lnTo>
                    <a:pt x="266700" y="18300"/>
                  </a:lnTo>
                  <a:lnTo>
                    <a:pt x="275844" y="18300"/>
                  </a:lnTo>
                  <a:lnTo>
                    <a:pt x="278892" y="13728"/>
                  </a:lnTo>
                  <a:lnTo>
                    <a:pt x="278892" y="3060"/>
                  </a:lnTo>
                  <a:close/>
                </a:path>
                <a:path w="619125" h="173989">
                  <a:moveTo>
                    <a:pt x="291084" y="128028"/>
                  </a:moveTo>
                  <a:lnTo>
                    <a:pt x="281940" y="128028"/>
                  </a:lnTo>
                  <a:lnTo>
                    <a:pt x="278892" y="126504"/>
                  </a:lnTo>
                  <a:lnTo>
                    <a:pt x="278892" y="44208"/>
                  </a:lnTo>
                  <a:lnTo>
                    <a:pt x="274320" y="44208"/>
                  </a:lnTo>
                  <a:lnTo>
                    <a:pt x="252984" y="54876"/>
                  </a:lnTo>
                  <a:lnTo>
                    <a:pt x="254508" y="57924"/>
                  </a:lnTo>
                  <a:lnTo>
                    <a:pt x="265176" y="57924"/>
                  </a:lnTo>
                  <a:lnTo>
                    <a:pt x="265176" y="126504"/>
                  </a:lnTo>
                  <a:lnTo>
                    <a:pt x="262128" y="128028"/>
                  </a:lnTo>
                  <a:lnTo>
                    <a:pt x="254508" y="128028"/>
                  </a:lnTo>
                  <a:lnTo>
                    <a:pt x="254508" y="132600"/>
                  </a:lnTo>
                  <a:lnTo>
                    <a:pt x="291084" y="132600"/>
                  </a:lnTo>
                  <a:lnTo>
                    <a:pt x="291084" y="128028"/>
                  </a:lnTo>
                  <a:close/>
                </a:path>
                <a:path w="619125" h="173989">
                  <a:moveTo>
                    <a:pt x="374891" y="50304"/>
                  </a:moveTo>
                  <a:lnTo>
                    <a:pt x="353555" y="50304"/>
                  </a:lnTo>
                  <a:lnTo>
                    <a:pt x="351523" y="48780"/>
                  </a:lnTo>
                  <a:lnTo>
                    <a:pt x="350507" y="48018"/>
                  </a:lnTo>
                  <a:lnTo>
                    <a:pt x="350507" y="76212"/>
                  </a:lnTo>
                  <a:lnTo>
                    <a:pt x="350278" y="82588"/>
                  </a:lnTo>
                  <a:lnTo>
                    <a:pt x="348602" y="90690"/>
                  </a:lnTo>
                  <a:lnTo>
                    <a:pt x="344081" y="97637"/>
                  </a:lnTo>
                  <a:lnTo>
                    <a:pt x="335267" y="100596"/>
                  </a:lnTo>
                  <a:lnTo>
                    <a:pt x="327748" y="97561"/>
                  </a:lnTo>
                  <a:lnTo>
                    <a:pt x="323075" y="90119"/>
                  </a:lnTo>
                  <a:lnTo>
                    <a:pt x="320700" y="80657"/>
                  </a:lnTo>
                  <a:lnTo>
                    <a:pt x="320027" y="71640"/>
                  </a:lnTo>
                  <a:lnTo>
                    <a:pt x="321297" y="59702"/>
                  </a:lnTo>
                  <a:lnTo>
                    <a:pt x="350507" y="76212"/>
                  </a:lnTo>
                  <a:lnTo>
                    <a:pt x="350507" y="48018"/>
                  </a:lnTo>
                  <a:lnTo>
                    <a:pt x="347459" y="45732"/>
                  </a:lnTo>
                  <a:lnTo>
                    <a:pt x="341363" y="44208"/>
                  </a:lnTo>
                  <a:lnTo>
                    <a:pt x="335267" y="44208"/>
                  </a:lnTo>
                  <a:lnTo>
                    <a:pt x="321741" y="47256"/>
                  </a:lnTo>
                  <a:lnTo>
                    <a:pt x="312788" y="54876"/>
                  </a:lnTo>
                  <a:lnTo>
                    <a:pt x="307835" y="64782"/>
                  </a:lnTo>
                  <a:lnTo>
                    <a:pt x="306311" y="74688"/>
                  </a:lnTo>
                  <a:lnTo>
                    <a:pt x="307174" y="82588"/>
                  </a:lnTo>
                  <a:lnTo>
                    <a:pt x="309740" y="89928"/>
                  </a:lnTo>
                  <a:lnTo>
                    <a:pt x="314032" y="96113"/>
                  </a:lnTo>
                  <a:lnTo>
                    <a:pt x="320027" y="100596"/>
                  </a:lnTo>
                  <a:lnTo>
                    <a:pt x="313931" y="105168"/>
                  </a:lnTo>
                  <a:lnTo>
                    <a:pt x="306311" y="112788"/>
                  </a:lnTo>
                  <a:lnTo>
                    <a:pt x="306311" y="124980"/>
                  </a:lnTo>
                  <a:lnTo>
                    <a:pt x="310883" y="128028"/>
                  </a:lnTo>
                  <a:lnTo>
                    <a:pt x="313931" y="129552"/>
                  </a:lnTo>
                  <a:lnTo>
                    <a:pt x="310883" y="135648"/>
                  </a:lnTo>
                  <a:lnTo>
                    <a:pt x="306311" y="138696"/>
                  </a:lnTo>
                  <a:lnTo>
                    <a:pt x="300215" y="147840"/>
                  </a:lnTo>
                  <a:lnTo>
                    <a:pt x="300215" y="153936"/>
                  </a:lnTo>
                  <a:lnTo>
                    <a:pt x="303504" y="162814"/>
                  </a:lnTo>
                  <a:lnTo>
                    <a:pt x="311645" y="168986"/>
                  </a:lnTo>
                  <a:lnTo>
                    <a:pt x="322084" y="172580"/>
                  </a:lnTo>
                  <a:lnTo>
                    <a:pt x="332219" y="173748"/>
                  </a:lnTo>
                  <a:lnTo>
                    <a:pt x="350227" y="170243"/>
                  </a:lnTo>
                  <a:lnTo>
                    <a:pt x="363080" y="161747"/>
                  </a:lnTo>
                  <a:lnTo>
                    <a:pt x="364350" y="160032"/>
                  </a:lnTo>
                  <a:lnTo>
                    <a:pt x="370801" y="151244"/>
                  </a:lnTo>
                  <a:lnTo>
                    <a:pt x="373367" y="141744"/>
                  </a:lnTo>
                  <a:lnTo>
                    <a:pt x="371995" y="132600"/>
                  </a:lnTo>
                  <a:lnTo>
                    <a:pt x="371868" y="131737"/>
                  </a:lnTo>
                  <a:lnTo>
                    <a:pt x="367271" y="124891"/>
                  </a:lnTo>
                  <a:lnTo>
                    <a:pt x="367271" y="134124"/>
                  </a:lnTo>
                  <a:lnTo>
                    <a:pt x="367271" y="143268"/>
                  </a:lnTo>
                  <a:lnTo>
                    <a:pt x="365747" y="149745"/>
                  </a:lnTo>
                  <a:lnTo>
                    <a:pt x="360794" y="155079"/>
                  </a:lnTo>
                  <a:lnTo>
                    <a:pt x="351840" y="158699"/>
                  </a:lnTo>
                  <a:lnTo>
                    <a:pt x="338315" y="160032"/>
                  </a:lnTo>
                  <a:lnTo>
                    <a:pt x="327609" y="159194"/>
                  </a:lnTo>
                  <a:lnTo>
                    <a:pt x="318884" y="156794"/>
                  </a:lnTo>
                  <a:lnTo>
                    <a:pt x="313029" y="152958"/>
                  </a:lnTo>
                  <a:lnTo>
                    <a:pt x="310883" y="147840"/>
                  </a:lnTo>
                  <a:lnTo>
                    <a:pt x="310883" y="141744"/>
                  </a:lnTo>
                  <a:lnTo>
                    <a:pt x="315455" y="135648"/>
                  </a:lnTo>
                  <a:lnTo>
                    <a:pt x="318503" y="132600"/>
                  </a:lnTo>
                  <a:lnTo>
                    <a:pt x="324726" y="133477"/>
                  </a:lnTo>
                  <a:lnTo>
                    <a:pt x="332790" y="133934"/>
                  </a:lnTo>
                  <a:lnTo>
                    <a:pt x="340588" y="134099"/>
                  </a:lnTo>
                  <a:lnTo>
                    <a:pt x="367271" y="134124"/>
                  </a:lnTo>
                  <a:lnTo>
                    <a:pt x="367271" y="124891"/>
                  </a:lnTo>
                  <a:lnTo>
                    <a:pt x="367080" y="124599"/>
                  </a:lnTo>
                  <a:lnTo>
                    <a:pt x="358584" y="120307"/>
                  </a:lnTo>
                  <a:lnTo>
                    <a:pt x="345935" y="118884"/>
                  </a:lnTo>
                  <a:lnTo>
                    <a:pt x="330492" y="118567"/>
                  </a:lnTo>
                  <a:lnTo>
                    <a:pt x="321741" y="117551"/>
                  </a:lnTo>
                  <a:lnTo>
                    <a:pt x="317868" y="115658"/>
                  </a:lnTo>
                  <a:lnTo>
                    <a:pt x="316979" y="112788"/>
                  </a:lnTo>
                  <a:lnTo>
                    <a:pt x="316979" y="108216"/>
                  </a:lnTo>
                  <a:lnTo>
                    <a:pt x="323075" y="102120"/>
                  </a:lnTo>
                  <a:lnTo>
                    <a:pt x="326123" y="103644"/>
                  </a:lnTo>
                  <a:lnTo>
                    <a:pt x="333743" y="103644"/>
                  </a:lnTo>
                  <a:lnTo>
                    <a:pt x="364223" y="74688"/>
                  </a:lnTo>
                  <a:lnTo>
                    <a:pt x="364223" y="71640"/>
                  </a:lnTo>
                  <a:lnTo>
                    <a:pt x="362699" y="62496"/>
                  </a:lnTo>
                  <a:lnTo>
                    <a:pt x="359651" y="59448"/>
                  </a:lnTo>
                  <a:lnTo>
                    <a:pt x="374891" y="59448"/>
                  </a:lnTo>
                  <a:lnTo>
                    <a:pt x="374891" y="50304"/>
                  </a:lnTo>
                  <a:close/>
                </a:path>
                <a:path w="619125" h="173989">
                  <a:moveTo>
                    <a:pt x="460248" y="128028"/>
                  </a:moveTo>
                  <a:lnTo>
                    <a:pt x="452628" y="128028"/>
                  </a:lnTo>
                  <a:lnTo>
                    <a:pt x="448056" y="126504"/>
                  </a:lnTo>
                  <a:lnTo>
                    <a:pt x="448056" y="73164"/>
                  </a:lnTo>
                  <a:lnTo>
                    <a:pt x="447116" y="62852"/>
                  </a:lnTo>
                  <a:lnTo>
                    <a:pt x="444055" y="53543"/>
                  </a:lnTo>
                  <a:lnTo>
                    <a:pt x="438404" y="46799"/>
                  </a:lnTo>
                  <a:lnTo>
                    <a:pt x="429768" y="44208"/>
                  </a:lnTo>
                  <a:lnTo>
                    <a:pt x="423354" y="45351"/>
                  </a:lnTo>
                  <a:lnTo>
                    <a:pt x="417385" y="48780"/>
                  </a:lnTo>
                  <a:lnTo>
                    <a:pt x="411111" y="54495"/>
                  </a:lnTo>
                  <a:lnTo>
                    <a:pt x="403860" y="62496"/>
                  </a:lnTo>
                  <a:lnTo>
                    <a:pt x="403860" y="44208"/>
                  </a:lnTo>
                  <a:lnTo>
                    <a:pt x="400812" y="44208"/>
                  </a:lnTo>
                  <a:lnTo>
                    <a:pt x="379476" y="54876"/>
                  </a:lnTo>
                  <a:lnTo>
                    <a:pt x="379476" y="57924"/>
                  </a:lnTo>
                  <a:lnTo>
                    <a:pt x="391668" y="57924"/>
                  </a:lnTo>
                  <a:lnTo>
                    <a:pt x="391668" y="126504"/>
                  </a:lnTo>
                  <a:lnTo>
                    <a:pt x="387096" y="128028"/>
                  </a:lnTo>
                  <a:lnTo>
                    <a:pt x="379476" y="128028"/>
                  </a:lnTo>
                  <a:lnTo>
                    <a:pt x="379476" y="132600"/>
                  </a:lnTo>
                  <a:lnTo>
                    <a:pt x="417576" y="132600"/>
                  </a:lnTo>
                  <a:lnTo>
                    <a:pt x="417576" y="128028"/>
                  </a:lnTo>
                  <a:lnTo>
                    <a:pt x="408432" y="128028"/>
                  </a:lnTo>
                  <a:lnTo>
                    <a:pt x="403860" y="126504"/>
                  </a:lnTo>
                  <a:lnTo>
                    <a:pt x="403860" y="68592"/>
                  </a:lnTo>
                  <a:lnTo>
                    <a:pt x="411480" y="60972"/>
                  </a:lnTo>
                  <a:lnTo>
                    <a:pt x="416052" y="54876"/>
                  </a:lnTo>
                  <a:lnTo>
                    <a:pt x="428244" y="54876"/>
                  </a:lnTo>
                  <a:lnTo>
                    <a:pt x="435864" y="57924"/>
                  </a:lnTo>
                  <a:lnTo>
                    <a:pt x="435864" y="126504"/>
                  </a:lnTo>
                  <a:lnTo>
                    <a:pt x="431292" y="128028"/>
                  </a:lnTo>
                  <a:lnTo>
                    <a:pt x="423672" y="128028"/>
                  </a:lnTo>
                  <a:lnTo>
                    <a:pt x="423672" y="132600"/>
                  </a:lnTo>
                  <a:lnTo>
                    <a:pt x="460248" y="132600"/>
                  </a:lnTo>
                  <a:lnTo>
                    <a:pt x="460248" y="128028"/>
                  </a:lnTo>
                  <a:close/>
                </a:path>
                <a:path w="619125" h="173989">
                  <a:moveTo>
                    <a:pt x="528828" y="79248"/>
                  </a:moveTo>
                  <a:lnTo>
                    <a:pt x="527977" y="73152"/>
                  </a:lnTo>
                  <a:lnTo>
                    <a:pt x="526897" y="65417"/>
                  </a:lnTo>
                  <a:lnTo>
                    <a:pt x="521398" y="54292"/>
                  </a:lnTo>
                  <a:lnTo>
                    <a:pt x="518502" y="51816"/>
                  </a:lnTo>
                  <a:lnTo>
                    <a:pt x="512749" y="46888"/>
                  </a:lnTo>
                  <a:lnTo>
                    <a:pt x="512064" y="46736"/>
                  </a:lnTo>
                  <a:lnTo>
                    <a:pt x="512064" y="73152"/>
                  </a:lnTo>
                  <a:lnTo>
                    <a:pt x="478536" y="73152"/>
                  </a:lnTo>
                  <a:lnTo>
                    <a:pt x="512064" y="73152"/>
                  </a:lnTo>
                  <a:lnTo>
                    <a:pt x="512064" y="46736"/>
                  </a:lnTo>
                  <a:lnTo>
                    <a:pt x="475297" y="58102"/>
                  </a:lnTo>
                  <a:lnTo>
                    <a:pt x="466344" y="91440"/>
                  </a:lnTo>
                  <a:lnTo>
                    <a:pt x="469011" y="108394"/>
                  </a:lnTo>
                  <a:lnTo>
                    <a:pt x="476250" y="121920"/>
                  </a:lnTo>
                  <a:lnTo>
                    <a:pt x="486918" y="130873"/>
                  </a:lnTo>
                  <a:lnTo>
                    <a:pt x="499872" y="134112"/>
                  </a:lnTo>
                  <a:lnTo>
                    <a:pt x="510387" y="131241"/>
                  </a:lnTo>
                  <a:lnTo>
                    <a:pt x="518922" y="123634"/>
                  </a:lnTo>
                  <a:lnTo>
                    <a:pt x="521677" y="118872"/>
                  </a:lnTo>
                  <a:lnTo>
                    <a:pt x="525157" y="112903"/>
                  </a:lnTo>
                  <a:lnTo>
                    <a:pt x="528828" y="100584"/>
                  </a:lnTo>
                  <a:lnTo>
                    <a:pt x="525780" y="97536"/>
                  </a:lnTo>
                  <a:lnTo>
                    <a:pt x="522871" y="106667"/>
                  </a:lnTo>
                  <a:lnTo>
                    <a:pt x="518541" y="113347"/>
                  </a:lnTo>
                  <a:lnTo>
                    <a:pt x="512483" y="117475"/>
                  </a:lnTo>
                  <a:lnTo>
                    <a:pt x="504444" y="118872"/>
                  </a:lnTo>
                  <a:lnTo>
                    <a:pt x="493318" y="115252"/>
                  </a:lnTo>
                  <a:lnTo>
                    <a:pt x="485203" y="105918"/>
                  </a:lnTo>
                  <a:lnTo>
                    <a:pt x="480225" y="93154"/>
                  </a:lnTo>
                  <a:lnTo>
                    <a:pt x="478536" y="79248"/>
                  </a:lnTo>
                  <a:lnTo>
                    <a:pt x="528828" y="79248"/>
                  </a:lnTo>
                  <a:close/>
                </a:path>
                <a:path w="619125" h="173989">
                  <a:moveTo>
                    <a:pt x="618744" y="121920"/>
                  </a:moveTo>
                  <a:lnTo>
                    <a:pt x="606552" y="121920"/>
                  </a:lnTo>
                  <a:lnTo>
                    <a:pt x="606552" y="51816"/>
                  </a:lnTo>
                  <a:lnTo>
                    <a:pt x="606552" y="12192"/>
                  </a:lnTo>
                  <a:lnTo>
                    <a:pt x="606552" y="0"/>
                  </a:lnTo>
                  <a:lnTo>
                    <a:pt x="603504" y="0"/>
                  </a:lnTo>
                  <a:lnTo>
                    <a:pt x="580644" y="10668"/>
                  </a:lnTo>
                  <a:lnTo>
                    <a:pt x="580644" y="13716"/>
                  </a:lnTo>
                  <a:lnTo>
                    <a:pt x="582168" y="12192"/>
                  </a:lnTo>
                  <a:lnTo>
                    <a:pt x="594360" y="12192"/>
                  </a:lnTo>
                  <a:lnTo>
                    <a:pt x="594360" y="51816"/>
                  </a:lnTo>
                  <a:lnTo>
                    <a:pt x="594360" y="74676"/>
                  </a:lnTo>
                  <a:lnTo>
                    <a:pt x="594360" y="115824"/>
                  </a:lnTo>
                  <a:lnTo>
                    <a:pt x="588264" y="118872"/>
                  </a:lnTo>
                  <a:lnTo>
                    <a:pt x="583692" y="123444"/>
                  </a:lnTo>
                  <a:lnTo>
                    <a:pt x="579120" y="123444"/>
                  </a:lnTo>
                  <a:lnTo>
                    <a:pt x="569760" y="120713"/>
                  </a:lnTo>
                  <a:lnTo>
                    <a:pt x="562546" y="112966"/>
                  </a:lnTo>
                  <a:lnTo>
                    <a:pt x="557898" y="100952"/>
                  </a:lnTo>
                  <a:lnTo>
                    <a:pt x="556260" y="85344"/>
                  </a:lnTo>
                  <a:lnTo>
                    <a:pt x="558495" y="67017"/>
                  </a:lnTo>
                  <a:lnTo>
                    <a:pt x="563880" y="56388"/>
                  </a:lnTo>
                  <a:lnTo>
                    <a:pt x="570395" y="51485"/>
                  </a:lnTo>
                  <a:lnTo>
                    <a:pt x="576072" y="50292"/>
                  </a:lnTo>
                  <a:lnTo>
                    <a:pt x="583425" y="52387"/>
                  </a:lnTo>
                  <a:lnTo>
                    <a:pt x="589216" y="57912"/>
                  </a:lnTo>
                  <a:lnTo>
                    <a:pt x="593001" y="65722"/>
                  </a:lnTo>
                  <a:lnTo>
                    <a:pt x="594360" y="74676"/>
                  </a:lnTo>
                  <a:lnTo>
                    <a:pt x="594360" y="51816"/>
                  </a:lnTo>
                  <a:lnTo>
                    <a:pt x="592836" y="50292"/>
                  </a:lnTo>
                  <a:lnTo>
                    <a:pt x="588264" y="45720"/>
                  </a:lnTo>
                  <a:lnTo>
                    <a:pt x="582168" y="44196"/>
                  </a:lnTo>
                  <a:lnTo>
                    <a:pt x="576072" y="44196"/>
                  </a:lnTo>
                  <a:lnTo>
                    <a:pt x="561594" y="48602"/>
                  </a:lnTo>
                  <a:lnTo>
                    <a:pt x="550545" y="60007"/>
                  </a:lnTo>
                  <a:lnTo>
                    <a:pt x="543496" y="75704"/>
                  </a:lnTo>
                  <a:lnTo>
                    <a:pt x="541020" y="92964"/>
                  </a:lnTo>
                  <a:lnTo>
                    <a:pt x="542988" y="107759"/>
                  </a:lnTo>
                  <a:lnTo>
                    <a:pt x="548830" y="120967"/>
                  </a:lnTo>
                  <a:lnTo>
                    <a:pt x="558368" y="130479"/>
                  </a:lnTo>
                  <a:lnTo>
                    <a:pt x="571500" y="134112"/>
                  </a:lnTo>
                  <a:lnTo>
                    <a:pt x="577215" y="133070"/>
                  </a:lnTo>
                  <a:lnTo>
                    <a:pt x="582930" y="130302"/>
                  </a:lnTo>
                  <a:lnTo>
                    <a:pt x="588645" y="126403"/>
                  </a:lnTo>
                  <a:lnTo>
                    <a:pt x="592404" y="123444"/>
                  </a:lnTo>
                  <a:lnTo>
                    <a:pt x="594360" y="121920"/>
                  </a:lnTo>
                  <a:lnTo>
                    <a:pt x="594360" y="134112"/>
                  </a:lnTo>
                  <a:lnTo>
                    <a:pt x="597408" y="134112"/>
                  </a:lnTo>
                  <a:lnTo>
                    <a:pt x="618744" y="123444"/>
                  </a:lnTo>
                  <a:lnTo>
                    <a:pt x="618744" y="1219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15883" y="5260847"/>
              <a:ext cx="121920" cy="114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77427" y="5244084"/>
              <a:ext cx="115824" cy="12954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89848" y="3829812"/>
              <a:ext cx="609600" cy="3627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935711" y="5682995"/>
              <a:ext cx="219710" cy="125095"/>
            </a:xfrm>
            <a:custGeom>
              <a:avLst/>
              <a:gdLst/>
              <a:ahLst/>
              <a:cxnLst/>
              <a:rect l="l" t="t" r="r" b="b"/>
              <a:pathLst>
                <a:path w="219709" h="125095">
                  <a:moveTo>
                    <a:pt x="86880" y="77724"/>
                  </a:moveTo>
                  <a:lnTo>
                    <a:pt x="0" y="77724"/>
                  </a:lnTo>
                  <a:lnTo>
                    <a:pt x="0" y="83832"/>
                  </a:lnTo>
                  <a:lnTo>
                    <a:pt x="86880" y="83832"/>
                  </a:lnTo>
                  <a:lnTo>
                    <a:pt x="86880" y="77724"/>
                  </a:lnTo>
                  <a:close/>
                </a:path>
                <a:path w="219709" h="125095">
                  <a:moveTo>
                    <a:pt x="219468" y="0"/>
                  </a:moveTo>
                  <a:lnTo>
                    <a:pt x="175272" y="0"/>
                  </a:lnTo>
                  <a:lnTo>
                    <a:pt x="173748" y="4572"/>
                  </a:lnTo>
                  <a:lnTo>
                    <a:pt x="181368" y="4572"/>
                  </a:lnTo>
                  <a:lnTo>
                    <a:pt x="185940" y="6096"/>
                  </a:lnTo>
                  <a:lnTo>
                    <a:pt x="185940" y="16764"/>
                  </a:lnTo>
                  <a:lnTo>
                    <a:pt x="184416" y="22860"/>
                  </a:lnTo>
                  <a:lnTo>
                    <a:pt x="184416" y="27432"/>
                  </a:lnTo>
                  <a:lnTo>
                    <a:pt x="176796" y="57912"/>
                  </a:lnTo>
                  <a:lnTo>
                    <a:pt x="124980" y="57912"/>
                  </a:lnTo>
                  <a:lnTo>
                    <a:pt x="135648" y="21336"/>
                  </a:lnTo>
                  <a:lnTo>
                    <a:pt x="137172" y="15240"/>
                  </a:lnTo>
                  <a:lnTo>
                    <a:pt x="140220" y="4572"/>
                  </a:lnTo>
                  <a:lnTo>
                    <a:pt x="153936" y="4572"/>
                  </a:lnTo>
                  <a:lnTo>
                    <a:pt x="153936" y="0"/>
                  </a:lnTo>
                  <a:lnTo>
                    <a:pt x="109740" y="0"/>
                  </a:lnTo>
                  <a:lnTo>
                    <a:pt x="109740" y="4572"/>
                  </a:lnTo>
                  <a:lnTo>
                    <a:pt x="117360" y="4572"/>
                  </a:lnTo>
                  <a:lnTo>
                    <a:pt x="121932" y="6096"/>
                  </a:lnTo>
                  <a:lnTo>
                    <a:pt x="121932" y="16764"/>
                  </a:lnTo>
                  <a:lnTo>
                    <a:pt x="120408" y="22860"/>
                  </a:lnTo>
                  <a:lnTo>
                    <a:pt x="118884" y="27432"/>
                  </a:lnTo>
                  <a:lnTo>
                    <a:pt x="100596" y="102108"/>
                  </a:lnTo>
                  <a:lnTo>
                    <a:pt x="97523" y="113157"/>
                  </a:lnTo>
                  <a:lnTo>
                    <a:pt x="94310" y="119634"/>
                  </a:lnTo>
                  <a:lnTo>
                    <a:pt x="89662" y="122682"/>
                  </a:lnTo>
                  <a:lnTo>
                    <a:pt x="82308" y="123444"/>
                  </a:lnTo>
                  <a:lnTo>
                    <a:pt x="80784" y="124968"/>
                  </a:lnTo>
                  <a:lnTo>
                    <a:pt x="123456" y="124968"/>
                  </a:lnTo>
                  <a:lnTo>
                    <a:pt x="124980" y="123444"/>
                  </a:lnTo>
                  <a:lnTo>
                    <a:pt x="118884" y="123444"/>
                  </a:lnTo>
                  <a:lnTo>
                    <a:pt x="112788" y="121920"/>
                  </a:lnTo>
                  <a:lnTo>
                    <a:pt x="112788" y="111252"/>
                  </a:lnTo>
                  <a:lnTo>
                    <a:pt x="114312" y="102108"/>
                  </a:lnTo>
                  <a:lnTo>
                    <a:pt x="115836" y="100584"/>
                  </a:lnTo>
                  <a:lnTo>
                    <a:pt x="123456" y="62484"/>
                  </a:lnTo>
                  <a:lnTo>
                    <a:pt x="175272" y="62484"/>
                  </a:lnTo>
                  <a:lnTo>
                    <a:pt x="161556" y="113157"/>
                  </a:lnTo>
                  <a:lnTo>
                    <a:pt x="158508" y="119634"/>
                  </a:lnTo>
                  <a:lnTo>
                    <a:pt x="154317" y="122682"/>
                  </a:lnTo>
                  <a:lnTo>
                    <a:pt x="147840" y="123444"/>
                  </a:lnTo>
                  <a:lnTo>
                    <a:pt x="146316" y="124968"/>
                  </a:lnTo>
                  <a:lnTo>
                    <a:pt x="188988" y="124968"/>
                  </a:lnTo>
                  <a:lnTo>
                    <a:pt x="188988" y="123444"/>
                  </a:lnTo>
                  <a:lnTo>
                    <a:pt x="182892" y="123444"/>
                  </a:lnTo>
                  <a:lnTo>
                    <a:pt x="176796" y="121920"/>
                  </a:lnTo>
                  <a:lnTo>
                    <a:pt x="176796" y="111252"/>
                  </a:lnTo>
                  <a:lnTo>
                    <a:pt x="179844" y="102108"/>
                  </a:lnTo>
                  <a:lnTo>
                    <a:pt x="179844" y="100584"/>
                  </a:lnTo>
                  <a:lnTo>
                    <a:pt x="201180" y="21336"/>
                  </a:lnTo>
                  <a:lnTo>
                    <a:pt x="202704" y="15240"/>
                  </a:lnTo>
                  <a:lnTo>
                    <a:pt x="205752" y="4572"/>
                  </a:lnTo>
                  <a:lnTo>
                    <a:pt x="217944" y="4572"/>
                  </a:lnTo>
                  <a:lnTo>
                    <a:pt x="2194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02523" y="5547360"/>
              <a:ext cx="0" cy="105410"/>
            </a:xfrm>
            <a:custGeom>
              <a:avLst/>
              <a:gdLst/>
              <a:ahLst/>
              <a:cxnLst/>
              <a:rect l="l" t="t" r="r" b="b"/>
              <a:pathLst>
                <a:path h="105410">
                  <a:moveTo>
                    <a:pt x="0" y="0"/>
                  </a:moveTo>
                  <a:lnTo>
                    <a:pt x="0" y="0"/>
                  </a:lnTo>
                  <a:lnTo>
                    <a:pt x="0" y="105155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74508" y="5682995"/>
              <a:ext cx="137160" cy="1249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992112" y="4497336"/>
              <a:ext cx="1062355" cy="151130"/>
            </a:xfrm>
            <a:custGeom>
              <a:avLst/>
              <a:gdLst/>
              <a:ahLst/>
              <a:cxnLst/>
              <a:rect l="l" t="t" r="r" b="b"/>
              <a:pathLst>
                <a:path w="1062354" h="151129">
                  <a:moveTo>
                    <a:pt x="102095" y="0"/>
                  </a:moveTo>
                  <a:lnTo>
                    <a:pt x="51816" y="33515"/>
                  </a:lnTo>
                  <a:lnTo>
                    <a:pt x="0" y="0"/>
                  </a:lnTo>
                  <a:lnTo>
                    <a:pt x="51816" y="141732"/>
                  </a:lnTo>
                  <a:lnTo>
                    <a:pt x="102095" y="0"/>
                  </a:lnTo>
                  <a:close/>
                </a:path>
                <a:path w="1062354" h="151129">
                  <a:moveTo>
                    <a:pt x="1062215" y="150863"/>
                  </a:moveTo>
                  <a:lnTo>
                    <a:pt x="1011936" y="10655"/>
                  </a:lnTo>
                  <a:lnTo>
                    <a:pt x="960120" y="150863"/>
                  </a:lnTo>
                  <a:lnTo>
                    <a:pt x="1011936" y="117348"/>
                  </a:lnTo>
                  <a:lnTo>
                    <a:pt x="1062215" y="150863"/>
                  </a:lnTo>
                  <a:close/>
                </a:path>
              </a:pathLst>
            </a:custGeom>
            <a:solidFill>
              <a:srgbClr val="E41C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995172" y="2229611"/>
            <a:ext cx="4295140" cy="3683635"/>
            <a:chOff x="995172" y="2229611"/>
            <a:chExt cx="4295140" cy="3683635"/>
          </a:xfrm>
        </p:grpSpPr>
        <p:sp>
          <p:nvSpPr>
            <p:cNvPr id="23" name="object 23"/>
            <p:cNvSpPr/>
            <p:nvPr/>
          </p:nvSpPr>
          <p:spPr>
            <a:xfrm>
              <a:off x="1203960" y="5652515"/>
              <a:ext cx="3883660" cy="0"/>
            </a:xfrm>
            <a:custGeom>
              <a:avLst/>
              <a:gdLst/>
              <a:ahLst/>
              <a:cxnLst/>
              <a:rect l="l" t="t" r="r" b="b"/>
              <a:pathLst>
                <a:path w="3883660">
                  <a:moveTo>
                    <a:pt x="0" y="0"/>
                  </a:moveTo>
                  <a:lnTo>
                    <a:pt x="0" y="0"/>
                  </a:lnTo>
                  <a:lnTo>
                    <a:pt x="3883152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15568" y="5594603"/>
              <a:ext cx="4060190" cy="116205"/>
            </a:xfrm>
            <a:custGeom>
              <a:avLst/>
              <a:gdLst/>
              <a:ahLst/>
              <a:cxnLst/>
              <a:rect l="l" t="t" r="r" b="b"/>
              <a:pathLst>
                <a:path w="4060190" h="116204">
                  <a:moveTo>
                    <a:pt x="124968" y="0"/>
                  </a:moveTo>
                  <a:lnTo>
                    <a:pt x="0" y="57924"/>
                  </a:lnTo>
                  <a:lnTo>
                    <a:pt x="124968" y="115836"/>
                  </a:lnTo>
                  <a:lnTo>
                    <a:pt x="95999" y="57924"/>
                  </a:lnTo>
                  <a:lnTo>
                    <a:pt x="124968" y="0"/>
                  </a:lnTo>
                  <a:close/>
                </a:path>
                <a:path w="4060190" h="116204">
                  <a:moveTo>
                    <a:pt x="4059923" y="57924"/>
                  </a:moveTo>
                  <a:lnTo>
                    <a:pt x="3934955" y="0"/>
                  </a:lnTo>
                  <a:lnTo>
                    <a:pt x="3965448" y="57924"/>
                  </a:lnTo>
                  <a:lnTo>
                    <a:pt x="3934955" y="115836"/>
                  </a:lnTo>
                  <a:lnTo>
                    <a:pt x="4059923" y="579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18259" y="2525267"/>
              <a:ext cx="0" cy="3127375"/>
            </a:xfrm>
            <a:custGeom>
              <a:avLst/>
              <a:gdLst/>
              <a:ahLst/>
              <a:cxnLst/>
              <a:rect l="l" t="t" r="r" b="b"/>
              <a:pathLst>
                <a:path h="3127375">
                  <a:moveTo>
                    <a:pt x="0" y="3127248"/>
                  </a:moveTo>
                  <a:lnTo>
                    <a:pt x="0" y="3127248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69491" y="2426207"/>
              <a:ext cx="100965" cy="142240"/>
            </a:xfrm>
            <a:custGeom>
              <a:avLst/>
              <a:gdLst/>
              <a:ahLst/>
              <a:cxnLst/>
              <a:rect l="l" t="t" r="r" b="b"/>
              <a:pathLst>
                <a:path w="100965" h="142239">
                  <a:moveTo>
                    <a:pt x="100583" y="141732"/>
                  </a:moveTo>
                  <a:lnTo>
                    <a:pt x="48767" y="108203"/>
                  </a:lnTo>
                  <a:lnTo>
                    <a:pt x="0" y="141732"/>
                  </a:lnTo>
                  <a:lnTo>
                    <a:pt x="48767" y="0"/>
                  </a:lnTo>
                  <a:lnTo>
                    <a:pt x="100583" y="1417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997195" y="2525267"/>
              <a:ext cx="0" cy="3127375"/>
            </a:xfrm>
            <a:custGeom>
              <a:avLst/>
              <a:gdLst/>
              <a:ahLst/>
              <a:cxnLst/>
              <a:rect l="l" t="t" r="r" b="b"/>
              <a:pathLst>
                <a:path h="3127375">
                  <a:moveTo>
                    <a:pt x="0" y="3127248"/>
                  </a:moveTo>
                  <a:lnTo>
                    <a:pt x="0" y="3127248"/>
                  </a:lnTo>
                  <a:lnTo>
                    <a:pt x="0" y="0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6507" y="2229611"/>
              <a:ext cx="4273295" cy="343128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5172" y="3520440"/>
              <a:ext cx="156972" cy="13411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173479" y="3604259"/>
              <a:ext cx="32384" cy="97790"/>
            </a:xfrm>
            <a:custGeom>
              <a:avLst/>
              <a:gdLst/>
              <a:ahLst/>
              <a:cxnLst/>
              <a:rect l="l" t="t" r="r" b="b"/>
              <a:pathLst>
                <a:path w="32384" h="97789">
                  <a:moveTo>
                    <a:pt x="32004" y="97535"/>
                  </a:moveTo>
                  <a:lnTo>
                    <a:pt x="1524" y="97535"/>
                  </a:lnTo>
                  <a:lnTo>
                    <a:pt x="1524" y="92963"/>
                  </a:lnTo>
                  <a:lnTo>
                    <a:pt x="10668" y="92963"/>
                  </a:lnTo>
                  <a:lnTo>
                    <a:pt x="12192" y="91439"/>
                  </a:lnTo>
                  <a:lnTo>
                    <a:pt x="12192" y="15239"/>
                  </a:lnTo>
                  <a:lnTo>
                    <a:pt x="10668" y="13715"/>
                  </a:lnTo>
                  <a:lnTo>
                    <a:pt x="3048" y="13715"/>
                  </a:lnTo>
                  <a:lnTo>
                    <a:pt x="1524" y="15239"/>
                  </a:lnTo>
                  <a:lnTo>
                    <a:pt x="0" y="13715"/>
                  </a:lnTo>
                  <a:lnTo>
                    <a:pt x="19812" y="0"/>
                  </a:lnTo>
                  <a:lnTo>
                    <a:pt x="21336" y="0"/>
                  </a:lnTo>
                  <a:lnTo>
                    <a:pt x="21336" y="92963"/>
                  </a:lnTo>
                  <a:lnTo>
                    <a:pt x="32004" y="92963"/>
                  </a:lnTo>
                  <a:lnTo>
                    <a:pt x="32004" y="975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95172" y="4568951"/>
              <a:ext cx="220979" cy="17830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5172" y="4794503"/>
              <a:ext cx="216407" cy="18288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10483" y="5739383"/>
              <a:ext cx="92963" cy="12344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223259" y="5815583"/>
              <a:ext cx="30480" cy="96520"/>
            </a:xfrm>
            <a:custGeom>
              <a:avLst/>
              <a:gdLst/>
              <a:ahLst/>
              <a:cxnLst/>
              <a:rect l="l" t="t" r="r" b="b"/>
              <a:pathLst>
                <a:path w="30479" h="96520">
                  <a:moveTo>
                    <a:pt x="30480" y="96011"/>
                  </a:moveTo>
                  <a:lnTo>
                    <a:pt x="0" y="96011"/>
                  </a:lnTo>
                  <a:lnTo>
                    <a:pt x="0" y="92963"/>
                  </a:lnTo>
                  <a:lnTo>
                    <a:pt x="10668" y="92963"/>
                  </a:lnTo>
                  <a:lnTo>
                    <a:pt x="10668" y="10667"/>
                  </a:lnTo>
                  <a:lnTo>
                    <a:pt x="4572" y="10667"/>
                  </a:lnTo>
                  <a:lnTo>
                    <a:pt x="1524" y="12191"/>
                  </a:lnTo>
                  <a:lnTo>
                    <a:pt x="0" y="13715"/>
                  </a:lnTo>
                  <a:lnTo>
                    <a:pt x="0" y="10667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1336" y="92963"/>
                  </a:lnTo>
                  <a:lnTo>
                    <a:pt x="30480" y="92963"/>
                  </a:lnTo>
                  <a:lnTo>
                    <a:pt x="30480" y="960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25295" y="5739383"/>
              <a:ext cx="185928" cy="1722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24043" y="5739383"/>
              <a:ext cx="173736" cy="17221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3157727" y="5526024"/>
              <a:ext cx="0" cy="94615"/>
            </a:xfrm>
            <a:custGeom>
              <a:avLst/>
              <a:gdLst/>
              <a:ahLst/>
              <a:cxnLst/>
              <a:rect l="l" t="t" r="r" b="b"/>
              <a:pathLst>
                <a:path h="94614">
                  <a:moveTo>
                    <a:pt x="0" y="0"/>
                  </a:moveTo>
                  <a:lnTo>
                    <a:pt x="0" y="0"/>
                  </a:lnTo>
                  <a:lnTo>
                    <a:pt x="0" y="94488"/>
                  </a:lnTo>
                </a:path>
              </a:pathLst>
            </a:custGeom>
            <a:ln w="19812">
              <a:solidFill>
                <a:srgbClr val="425B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56432" y="5739383"/>
              <a:ext cx="152399" cy="17221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500627" y="5647944"/>
              <a:ext cx="0" cy="3175"/>
            </a:xfrm>
            <a:custGeom>
              <a:avLst/>
              <a:gdLst/>
              <a:ahLst/>
              <a:cxnLst/>
              <a:rect l="l" t="t" r="r" b="b"/>
              <a:pathLst>
                <a:path h="3175">
                  <a:moveTo>
                    <a:pt x="-9905" y="1524"/>
                  </a:moveTo>
                  <a:lnTo>
                    <a:pt x="9905" y="1524"/>
                  </a:lnTo>
                </a:path>
              </a:pathLst>
            </a:custGeom>
            <a:ln w="3175">
              <a:solidFill>
                <a:srgbClr val="425B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91711" y="5739383"/>
              <a:ext cx="149351" cy="17373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01667" y="5739383"/>
              <a:ext cx="155447" cy="172212"/>
            </a:xfrm>
            <a:prstGeom prst="rect">
              <a:avLst/>
            </a:prstGeom>
          </p:spPr>
        </p:pic>
      </p:grpSp>
      <p:grpSp>
        <p:nvGrpSpPr>
          <p:cNvPr id="42" name="object 42"/>
          <p:cNvGrpSpPr/>
          <p:nvPr/>
        </p:nvGrpSpPr>
        <p:grpSpPr>
          <a:xfrm>
            <a:off x="2208275" y="5897879"/>
            <a:ext cx="373380" cy="116205"/>
            <a:chOff x="2208275" y="5897879"/>
            <a:chExt cx="373380" cy="116205"/>
          </a:xfrm>
        </p:grpSpPr>
        <p:sp>
          <p:nvSpPr>
            <p:cNvPr id="43" name="object 43"/>
            <p:cNvSpPr/>
            <p:nvPr/>
          </p:nvSpPr>
          <p:spPr>
            <a:xfrm>
              <a:off x="2208275" y="5955792"/>
              <a:ext cx="285115" cy="0"/>
            </a:xfrm>
            <a:custGeom>
              <a:avLst/>
              <a:gdLst/>
              <a:ahLst/>
              <a:cxnLst/>
              <a:rect l="l" t="t" r="r" b="b"/>
              <a:pathLst>
                <a:path w="285114">
                  <a:moveTo>
                    <a:pt x="0" y="0"/>
                  </a:moveTo>
                  <a:lnTo>
                    <a:pt x="0" y="0"/>
                  </a:lnTo>
                  <a:lnTo>
                    <a:pt x="284988" y="0"/>
                  </a:lnTo>
                </a:path>
              </a:pathLst>
            </a:custGeom>
            <a:ln w="19812">
              <a:solidFill>
                <a:srgbClr val="E41C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456688" y="5897879"/>
              <a:ext cx="125095" cy="116205"/>
            </a:xfrm>
            <a:custGeom>
              <a:avLst/>
              <a:gdLst/>
              <a:ahLst/>
              <a:cxnLst/>
              <a:rect l="l" t="t" r="r" b="b"/>
              <a:pathLst>
                <a:path w="125094" h="116204">
                  <a:moveTo>
                    <a:pt x="0" y="115823"/>
                  </a:moveTo>
                  <a:lnTo>
                    <a:pt x="30479" y="57912"/>
                  </a:lnTo>
                  <a:lnTo>
                    <a:pt x="0" y="0"/>
                  </a:lnTo>
                  <a:lnTo>
                    <a:pt x="124967" y="57912"/>
                  </a:lnTo>
                  <a:lnTo>
                    <a:pt x="0" y="115823"/>
                  </a:lnTo>
                  <a:close/>
                </a:path>
              </a:pathLst>
            </a:custGeom>
            <a:solidFill>
              <a:srgbClr val="E41C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5" name="object 4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707546" y="5852826"/>
            <a:ext cx="397954" cy="14497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316736" y="6847331"/>
            <a:ext cx="3703319" cy="169164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678168" y="6850380"/>
            <a:ext cx="1807463" cy="16764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740652" y="6031991"/>
            <a:ext cx="1563623" cy="405384"/>
          </a:xfrm>
          <a:prstGeom prst="rect">
            <a:avLst/>
          </a:prstGeom>
        </p:spPr>
      </p:pic>
      <p:sp>
        <p:nvSpPr>
          <p:cNvPr id="49" name="object 49"/>
          <p:cNvSpPr/>
          <p:nvPr/>
        </p:nvSpPr>
        <p:spPr>
          <a:xfrm>
            <a:off x="7124700" y="3051047"/>
            <a:ext cx="795655" cy="173990"/>
          </a:xfrm>
          <a:custGeom>
            <a:avLst/>
            <a:gdLst/>
            <a:ahLst/>
            <a:cxnLst/>
            <a:rect l="l" t="t" r="r" b="b"/>
            <a:pathLst>
              <a:path w="795654" h="173989">
                <a:moveTo>
                  <a:pt x="115824" y="129552"/>
                </a:moveTo>
                <a:lnTo>
                  <a:pt x="90004" y="89928"/>
                </a:lnTo>
                <a:lnTo>
                  <a:pt x="87820" y="83832"/>
                </a:lnTo>
                <a:lnTo>
                  <a:pt x="73152" y="42900"/>
                </a:lnTo>
                <a:lnTo>
                  <a:pt x="73152" y="83832"/>
                </a:lnTo>
                <a:lnTo>
                  <a:pt x="35052" y="83832"/>
                </a:lnTo>
                <a:lnTo>
                  <a:pt x="53340" y="33540"/>
                </a:lnTo>
                <a:lnTo>
                  <a:pt x="73152" y="83832"/>
                </a:lnTo>
                <a:lnTo>
                  <a:pt x="73152" y="42900"/>
                </a:lnTo>
                <a:lnTo>
                  <a:pt x="69799" y="33540"/>
                </a:lnTo>
                <a:lnTo>
                  <a:pt x="59436" y="4584"/>
                </a:lnTo>
                <a:lnTo>
                  <a:pt x="56388" y="4584"/>
                </a:lnTo>
                <a:lnTo>
                  <a:pt x="13500" y="118402"/>
                </a:lnTo>
                <a:lnTo>
                  <a:pt x="10096" y="124218"/>
                </a:lnTo>
                <a:lnTo>
                  <a:pt x="5829" y="127736"/>
                </a:lnTo>
                <a:lnTo>
                  <a:pt x="0" y="129552"/>
                </a:lnTo>
                <a:lnTo>
                  <a:pt x="0" y="132600"/>
                </a:lnTo>
                <a:lnTo>
                  <a:pt x="35052" y="132600"/>
                </a:lnTo>
                <a:lnTo>
                  <a:pt x="35052" y="129552"/>
                </a:lnTo>
                <a:lnTo>
                  <a:pt x="28956" y="129552"/>
                </a:lnTo>
                <a:lnTo>
                  <a:pt x="21336" y="128028"/>
                </a:lnTo>
                <a:lnTo>
                  <a:pt x="21336" y="117360"/>
                </a:lnTo>
                <a:lnTo>
                  <a:pt x="25908" y="108216"/>
                </a:lnTo>
                <a:lnTo>
                  <a:pt x="32004" y="89928"/>
                </a:lnTo>
                <a:lnTo>
                  <a:pt x="74676" y="89928"/>
                </a:lnTo>
                <a:lnTo>
                  <a:pt x="80772" y="106692"/>
                </a:lnTo>
                <a:lnTo>
                  <a:pt x="82296" y="109740"/>
                </a:lnTo>
                <a:lnTo>
                  <a:pt x="83820" y="117360"/>
                </a:lnTo>
                <a:lnTo>
                  <a:pt x="83820" y="128028"/>
                </a:lnTo>
                <a:lnTo>
                  <a:pt x="80772" y="129552"/>
                </a:lnTo>
                <a:lnTo>
                  <a:pt x="73152" y="129552"/>
                </a:lnTo>
                <a:lnTo>
                  <a:pt x="73152" y="132600"/>
                </a:lnTo>
                <a:lnTo>
                  <a:pt x="115824" y="132600"/>
                </a:lnTo>
                <a:lnTo>
                  <a:pt x="115824" y="129552"/>
                </a:lnTo>
                <a:close/>
              </a:path>
              <a:path w="795654" h="173989">
                <a:moveTo>
                  <a:pt x="176784" y="109728"/>
                </a:moveTo>
                <a:lnTo>
                  <a:pt x="170586" y="92925"/>
                </a:lnTo>
                <a:lnTo>
                  <a:pt x="156972" y="82677"/>
                </a:lnTo>
                <a:lnTo>
                  <a:pt x="143344" y="74155"/>
                </a:lnTo>
                <a:lnTo>
                  <a:pt x="137160" y="62484"/>
                </a:lnTo>
                <a:lnTo>
                  <a:pt x="137160" y="54864"/>
                </a:lnTo>
                <a:lnTo>
                  <a:pt x="143256" y="50292"/>
                </a:lnTo>
                <a:lnTo>
                  <a:pt x="149352" y="50292"/>
                </a:lnTo>
                <a:lnTo>
                  <a:pt x="157162" y="52158"/>
                </a:lnTo>
                <a:lnTo>
                  <a:pt x="162687" y="57150"/>
                </a:lnTo>
                <a:lnTo>
                  <a:pt x="166497" y="64439"/>
                </a:lnTo>
                <a:lnTo>
                  <a:pt x="169164" y="73152"/>
                </a:lnTo>
                <a:lnTo>
                  <a:pt x="172212" y="73152"/>
                </a:lnTo>
                <a:lnTo>
                  <a:pt x="172212" y="50292"/>
                </a:lnTo>
                <a:lnTo>
                  <a:pt x="172212" y="48768"/>
                </a:lnTo>
                <a:lnTo>
                  <a:pt x="172212" y="45720"/>
                </a:lnTo>
                <a:lnTo>
                  <a:pt x="169164" y="45720"/>
                </a:lnTo>
                <a:lnTo>
                  <a:pt x="167640" y="47244"/>
                </a:lnTo>
                <a:lnTo>
                  <a:pt x="167640" y="48768"/>
                </a:lnTo>
                <a:lnTo>
                  <a:pt x="161544" y="48768"/>
                </a:lnTo>
                <a:lnTo>
                  <a:pt x="160020" y="47244"/>
                </a:lnTo>
                <a:lnTo>
                  <a:pt x="156972" y="47244"/>
                </a:lnTo>
                <a:lnTo>
                  <a:pt x="153924" y="45720"/>
                </a:lnTo>
                <a:lnTo>
                  <a:pt x="150876" y="45720"/>
                </a:lnTo>
                <a:lnTo>
                  <a:pt x="141516" y="47612"/>
                </a:lnTo>
                <a:lnTo>
                  <a:pt x="134302" y="52768"/>
                </a:lnTo>
                <a:lnTo>
                  <a:pt x="129654" y="60515"/>
                </a:lnTo>
                <a:lnTo>
                  <a:pt x="128016" y="70104"/>
                </a:lnTo>
                <a:lnTo>
                  <a:pt x="133959" y="85852"/>
                </a:lnTo>
                <a:lnTo>
                  <a:pt x="147066" y="95440"/>
                </a:lnTo>
                <a:lnTo>
                  <a:pt x="160159" y="104190"/>
                </a:lnTo>
                <a:lnTo>
                  <a:pt x="166116" y="117348"/>
                </a:lnTo>
                <a:lnTo>
                  <a:pt x="166116" y="124968"/>
                </a:lnTo>
                <a:lnTo>
                  <a:pt x="160020" y="129540"/>
                </a:lnTo>
                <a:lnTo>
                  <a:pt x="152400" y="129540"/>
                </a:lnTo>
                <a:lnTo>
                  <a:pt x="144132" y="127431"/>
                </a:lnTo>
                <a:lnTo>
                  <a:pt x="137731" y="121729"/>
                </a:lnTo>
                <a:lnTo>
                  <a:pt x="133324" y="113474"/>
                </a:lnTo>
                <a:lnTo>
                  <a:pt x="131064" y="103632"/>
                </a:lnTo>
                <a:lnTo>
                  <a:pt x="128016" y="103632"/>
                </a:lnTo>
                <a:lnTo>
                  <a:pt x="128016" y="134112"/>
                </a:lnTo>
                <a:lnTo>
                  <a:pt x="131064" y="134112"/>
                </a:lnTo>
                <a:lnTo>
                  <a:pt x="131064" y="132588"/>
                </a:lnTo>
                <a:lnTo>
                  <a:pt x="132588" y="131064"/>
                </a:lnTo>
                <a:lnTo>
                  <a:pt x="135636" y="131064"/>
                </a:lnTo>
                <a:lnTo>
                  <a:pt x="137160" y="132588"/>
                </a:lnTo>
                <a:lnTo>
                  <a:pt x="143256" y="134112"/>
                </a:lnTo>
                <a:lnTo>
                  <a:pt x="152400" y="134112"/>
                </a:lnTo>
                <a:lnTo>
                  <a:pt x="161353" y="132448"/>
                </a:lnTo>
                <a:lnTo>
                  <a:pt x="163588" y="131064"/>
                </a:lnTo>
                <a:lnTo>
                  <a:pt x="166065" y="129540"/>
                </a:lnTo>
                <a:lnTo>
                  <a:pt x="169164" y="127635"/>
                </a:lnTo>
                <a:lnTo>
                  <a:pt x="174688" y="119976"/>
                </a:lnTo>
                <a:lnTo>
                  <a:pt x="176784" y="109728"/>
                </a:lnTo>
                <a:close/>
              </a:path>
              <a:path w="795654" h="173989">
                <a:moveTo>
                  <a:pt x="242303" y="109728"/>
                </a:moveTo>
                <a:lnTo>
                  <a:pt x="235877" y="92925"/>
                </a:lnTo>
                <a:lnTo>
                  <a:pt x="221729" y="82677"/>
                </a:lnTo>
                <a:lnTo>
                  <a:pt x="207594" y="74155"/>
                </a:lnTo>
                <a:lnTo>
                  <a:pt x="201155" y="62484"/>
                </a:lnTo>
                <a:lnTo>
                  <a:pt x="201155" y="54864"/>
                </a:lnTo>
                <a:lnTo>
                  <a:pt x="208775" y="50292"/>
                </a:lnTo>
                <a:lnTo>
                  <a:pt x="214871" y="50292"/>
                </a:lnTo>
                <a:lnTo>
                  <a:pt x="222669" y="52158"/>
                </a:lnTo>
                <a:lnTo>
                  <a:pt x="228015" y="57150"/>
                </a:lnTo>
                <a:lnTo>
                  <a:pt x="231381" y="64439"/>
                </a:lnTo>
                <a:lnTo>
                  <a:pt x="233159" y="73152"/>
                </a:lnTo>
                <a:lnTo>
                  <a:pt x="236207" y="73152"/>
                </a:lnTo>
                <a:lnTo>
                  <a:pt x="236207" y="45720"/>
                </a:lnTo>
                <a:lnTo>
                  <a:pt x="233159" y="45720"/>
                </a:lnTo>
                <a:lnTo>
                  <a:pt x="233159" y="47244"/>
                </a:lnTo>
                <a:lnTo>
                  <a:pt x="231635" y="48768"/>
                </a:lnTo>
                <a:lnTo>
                  <a:pt x="225539" y="48768"/>
                </a:lnTo>
                <a:lnTo>
                  <a:pt x="224015" y="47244"/>
                </a:lnTo>
                <a:lnTo>
                  <a:pt x="220967" y="47244"/>
                </a:lnTo>
                <a:lnTo>
                  <a:pt x="217919" y="45720"/>
                </a:lnTo>
                <a:lnTo>
                  <a:pt x="214871" y="45720"/>
                </a:lnTo>
                <a:lnTo>
                  <a:pt x="206159" y="47612"/>
                </a:lnTo>
                <a:lnTo>
                  <a:pt x="198869" y="52768"/>
                </a:lnTo>
                <a:lnTo>
                  <a:pt x="193878" y="60515"/>
                </a:lnTo>
                <a:lnTo>
                  <a:pt x="192011" y="70104"/>
                </a:lnTo>
                <a:lnTo>
                  <a:pt x="197967" y="85852"/>
                </a:lnTo>
                <a:lnTo>
                  <a:pt x="211061" y="95440"/>
                </a:lnTo>
                <a:lnTo>
                  <a:pt x="224167" y="104190"/>
                </a:lnTo>
                <a:lnTo>
                  <a:pt x="230111" y="117348"/>
                </a:lnTo>
                <a:lnTo>
                  <a:pt x="230111" y="124968"/>
                </a:lnTo>
                <a:lnTo>
                  <a:pt x="224015" y="129540"/>
                </a:lnTo>
                <a:lnTo>
                  <a:pt x="217919" y="129540"/>
                </a:lnTo>
                <a:lnTo>
                  <a:pt x="209423" y="127431"/>
                </a:lnTo>
                <a:lnTo>
                  <a:pt x="202488" y="121729"/>
                </a:lnTo>
                <a:lnTo>
                  <a:pt x="197561" y="113474"/>
                </a:lnTo>
                <a:lnTo>
                  <a:pt x="195059" y="103632"/>
                </a:lnTo>
                <a:lnTo>
                  <a:pt x="192011" y="103632"/>
                </a:lnTo>
                <a:lnTo>
                  <a:pt x="192011" y="134112"/>
                </a:lnTo>
                <a:lnTo>
                  <a:pt x="195059" y="134112"/>
                </a:lnTo>
                <a:lnTo>
                  <a:pt x="196583" y="132588"/>
                </a:lnTo>
                <a:lnTo>
                  <a:pt x="196583" y="131064"/>
                </a:lnTo>
                <a:lnTo>
                  <a:pt x="199631" y="131064"/>
                </a:lnTo>
                <a:lnTo>
                  <a:pt x="201155" y="132588"/>
                </a:lnTo>
                <a:lnTo>
                  <a:pt x="202679" y="132588"/>
                </a:lnTo>
                <a:lnTo>
                  <a:pt x="207251" y="134112"/>
                </a:lnTo>
                <a:lnTo>
                  <a:pt x="216395" y="134112"/>
                </a:lnTo>
                <a:lnTo>
                  <a:pt x="226237" y="132448"/>
                </a:lnTo>
                <a:lnTo>
                  <a:pt x="234492" y="127635"/>
                </a:lnTo>
                <a:lnTo>
                  <a:pt x="240195" y="119976"/>
                </a:lnTo>
                <a:lnTo>
                  <a:pt x="242303" y="109728"/>
                </a:lnTo>
                <a:close/>
              </a:path>
              <a:path w="795654" h="173989">
                <a:moveTo>
                  <a:pt x="280416" y="6096"/>
                </a:moveTo>
                <a:lnTo>
                  <a:pt x="275844" y="0"/>
                </a:lnTo>
                <a:lnTo>
                  <a:pt x="268224" y="0"/>
                </a:lnTo>
                <a:lnTo>
                  <a:pt x="263652" y="6096"/>
                </a:lnTo>
                <a:lnTo>
                  <a:pt x="263652" y="15240"/>
                </a:lnTo>
                <a:lnTo>
                  <a:pt x="268224" y="19812"/>
                </a:lnTo>
                <a:lnTo>
                  <a:pt x="275844" y="19812"/>
                </a:lnTo>
                <a:lnTo>
                  <a:pt x="280416" y="15240"/>
                </a:lnTo>
                <a:lnTo>
                  <a:pt x="280416" y="6096"/>
                </a:lnTo>
                <a:close/>
              </a:path>
              <a:path w="795654" h="173989">
                <a:moveTo>
                  <a:pt x="289560" y="129540"/>
                </a:moveTo>
                <a:lnTo>
                  <a:pt x="281940" y="129540"/>
                </a:lnTo>
                <a:lnTo>
                  <a:pt x="278892" y="128016"/>
                </a:lnTo>
                <a:lnTo>
                  <a:pt x="278892" y="57912"/>
                </a:lnTo>
                <a:lnTo>
                  <a:pt x="278892" y="45720"/>
                </a:lnTo>
                <a:lnTo>
                  <a:pt x="275844" y="45720"/>
                </a:lnTo>
                <a:lnTo>
                  <a:pt x="252984" y="56388"/>
                </a:lnTo>
                <a:lnTo>
                  <a:pt x="254508" y="59436"/>
                </a:lnTo>
                <a:lnTo>
                  <a:pt x="256032" y="57912"/>
                </a:lnTo>
                <a:lnTo>
                  <a:pt x="265176" y="57912"/>
                </a:lnTo>
                <a:lnTo>
                  <a:pt x="265176" y="128016"/>
                </a:lnTo>
                <a:lnTo>
                  <a:pt x="262128" y="129540"/>
                </a:lnTo>
                <a:lnTo>
                  <a:pt x="254508" y="129540"/>
                </a:lnTo>
                <a:lnTo>
                  <a:pt x="254508" y="132588"/>
                </a:lnTo>
                <a:lnTo>
                  <a:pt x="289560" y="132588"/>
                </a:lnTo>
                <a:lnTo>
                  <a:pt x="289560" y="129540"/>
                </a:lnTo>
                <a:close/>
              </a:path>
              <a:path w="795654" h="173989">
                <a:moveTo>
                  <a:pt x="374891" y="50304"/>
                </a:moveTo>
                <a:lnTo>
                  <a:pt x="353555" y="50304"/>
                </a:lnTo>
                <a:lnTo>
                  <a:pt x="348983" y="48018"/>
                </a:lnTo>
                <a:lnTo>
                  <a:pt x="348983" y="100596"/>
                </a:lnTo>
                <a:lnTo>
                  <a:pt x="335267" y="100596"/>
                </a:lnTo>
                <a:lnTo>
                  <a:pt x="327748" y="97777"/>
                </a:lnTo>
                <a:lnTo>
                  <a:pt x="323075" y="90690"/>
                </a:lnTo>
                <a:lnTo>
                  <a:pt x="320700" y="81305"/>
                </a:lnTo>
                <a:lnTo>
                  <a:pt x="320027" y="71640"/>
                </a:lnTo>
                <a:lnTo>
                  <a:pt x="320027" y="51828"/>
                </a:lnTo>
                <a:lnTo>
                  <a:pt x="329171" y="50304"/>
                </a:lnTo>
                <a:lnTo>
                  <a:pt x="333743" y="50304"/>
                </a:lnTo>
                <a:lnTo>
                  <a:pt x="348983" y="100596"/>
                </a:lnTo>
                <a:lnTo>
                  <a:pt x="348983" y="48018"/>
                </a:lnTo>
                <a:lnTo>
                  <a:pt x="347459" y="47256"/>
                </a:lnTo>
                <a:lnTo>
                  <a:pt x="341363" y="45732"/>
                </a:lnTo>
                <a:lnTo>
                  <a:pt x="335267" y="45732"/>
                </a:lnTo>
                <a:lnTo>
                  <a:pt x="321741" y="48564"/>
                </a:lnTo>
                <a:lnTo>
                  <a:pt x="312788" y="55829"/>
                </a:lnTo>
                <a:lnTo>
                  <a:pt x="307835" y="65659"/>
                </a:lnTo>
                <a:lnTo>
                  <a:pt x="306311" y="76212"/>
                </a:lnTo>
                <a:lnTo>
                  <a:pt x="307174" y="84112"/>
                </a:lnTo>
                <a:lnTo>
                  <a:pt x="309740" y="91452"/>
                </a:lnTo>
                <a:lnTo>
                  <a:pt x="314032" y="97637"/>
                </a:lnTo>
                <a:lnTo>
                  <a:pt x="320027" y="102120"/>
                </a:lnTo>
                <a:lnTo>
                  <a:pt x="315455" y="106692"/>
                </a:lnTo>
                <a:lnTo>
                  <a:pt x="307835" y="112788"/>
                </a:lnTo>
                <a:lnTo>
                  <a:pt x="307835" y="128028"/>
                </a:lnTo>
                <a:lnTo>
                  <a:pt x="310883" y="129552"/>
                </a:lnTo>
                <a:lnTo>
                  <a:pt x="315455" y="131076"/>
                </a:lnTo>
                <a:lnTo>
                  <a:pt x="310883" y="135648"/>
                </a:lnTo>
                <a:lnTo>
                  <a:pt x="307835" y="140220"/>
                </a:lnTo>
                <a:lnTo>
                  <a:pt x="298691" y="149364"/>
                </a:lnTo>
                <a:lnTo>
                  <a:pt x="298691" y="155460"/>
                </a:lnTo>
                <a:lnTo>
                  <a:pt x="302437" y="163461"/>
                </a:lnTo>
                <a:lnTo>
                  <a:pt x="311454" y="169176"/>
                </a:lnTo>
                <a:lnTo>
                  <a:pt x="322491" y="172605"/>
                </a:lnTo>
                <a:lnTo>
                  <a:pt x="332219" y="173748"/>
                </a:lnTo>
                <a:lnTo>
                  <a:pt x="349580" y="170243"/>
                </a:lnTo>
                <a:lnTo>
                  <a:pt x="360489" y="163080"/>
                </a:lnTo>
                <a:lnTo>
                  <a:pt x="362508" y="161747"/>
                </a:lnTo>
                <a:lnTo>
                  <a:pt x="370586" y="151244"/>
                </a:lnTo>
                <a:lnTo>
                  <a:pt x="373367" y="141744"/>
                </a:lnTo>
                <a:lnTo>
                  <a:pt x="372071" y="132600"/>
                </a:lnTo>
                <a:lnTo>
                  <a:pt x="368795" y="127660"/>
                </a:lnTo>
                <a:lnTo>
                  <a:pt x="368795" y="134124"/>
                </a:lnTo>
                <a:lnTo>
                  <a:pt x="368795" y="143268"/>
                </a:lnTo>
                <a:lnTo>
                  <a:pt x="366826" y="150215"/>
                </a:lnTo>
                <a:lnTo>
                  <a:pt x="360984" y="156603"/>
                </a:lnTo>
                <a:lnTo>
                  <a:pt x="351447" y="161264"/>
                </a:lnTo>
                <a:lnTo>
                  <a:pt x="338315" y="163080"/>
                </a:lnTo>
                <a:lnTo>
                  <a:pt x="327837" y="161785"/>
                </a:lnTo>
                <a:lnTo>
                  <a:pt x="319646" y="158508"/>
                </a:lnTo>
                <a:lnTo>
                  <a:pt x="314312" y="154076"/>
                </a:lnTo>
                <a:lnTo>
                  <a:pt x="312407" y="149364"/>
                </a:lnTo>
                <a:lnTo>
                  <a:pt x="312407" y="143268"/>
                </a:lnTo>
                <a:lnTo>
                  <a:pt x="315455" y="135648"/>
                </a:lnTo>
                <a:lnTo>
                  <a:pt x="318503" y="132600"/>
                </a:lnTo>
                <a:lnTo>
                  <a:pt x="324726" y="133477"/>
                </a:lnTo>
                <a:lnTo>
                  <a:pt x="332790" y="133934"/>
                </a:lnTo>
                <a:lnTo>
                  <a:pt x="340588" y="134099"/>
                </a:lnTo>
                <a:lnTo>
                  <a:pt x="368795" y="134124"/>
                </a:lnTo>
                <a:lnTo>
                  <a:pt x="368795" y="127660"/>
                </a:lnTo>
                <a:lnTo>
                  <a:pt x="367652" y="125933"/>
                </a:lnTo>
                <a:lnTo>
                  <a:pt x="359232" y="121805"/>
                </a:lnTo>
                <a:lnTo>
                  <a:pt x="345935" y="120408"/>
                </a:lnTo>
                <a:lnTo>
                  <a:pt x="331368" y="120091"/>
                </a:lnTo>
                <a:lnTo>
                  <a:pt x="323075" y="119075"/>
                </a:lnTo>
                <a:lnTo>
                  <a:pt x="319366" y="117182"/>
                </a:lnTo>
                <a:lnTo>
                  <a:pt x="318503" y="114312"/>
                </a:lnTo>
                <a:lnTo>
                  <a:pt x="318503" y="109740"/>
                </a:lnTo>
                <a:lnTo>
                  <a:pt x="321551" y="106692"/>
                </a:lnTo>
                <a:lnTo>
                  <a:pt x="323075" y="103644"/>
                </a:lnTo>
                <a:lnTo>
                  <a:pt x="327647" y="103644"/>
                </a:lnTo>
                <a:lnTo>
                  <a:pt x="330695" y="106692"/>
                </a:lnTo>
                <a:lnTo>
                  <a:pt x="333743" y="106692"/>
                </a:lnTo>
                <a:lnTo>
                  <a:pt x="362699" y="77736"/>
                </a:lnTo>
                <a:lnTo>
                  <a:pt x="362699" y="71640"/>
                </a:lnTo>
                <a:lnTo>
                  <a:pt x="361175" y="62496"/>
                </a:lnTo>
                <a:lnTo>
                  <a:pt x="359651" y="59448"/>
                </a:lnTo>
                <a:lnTo>
                  <a:pt x="374891" y="59448"/>
                </a:lnTo>
                <a:lnTo>
                  <a:pt x="374891" y="50304"/>
                </a:lnTo>
                <a:close/>
              </a:path>
              <a:path w="795654" h="173989">
                <a:moveTo>
                  <a:pt x="460235" y="129540"/>
                </a:moveTo>
                <a:lnTo>
                  <a:pt x="452615" y="129540"/>
                </a:lnTo>
                <a:lnTo>
                  <a:pt x="449567" y="128016"/>
                </a:lnTo>
                <a:lnTo>
                  <a:pt x="449567" y="73152"/>
                </a:lnTo>
                <a:lnTo>
                  <a:pt x="448424" y="63080"/>
                </a:lnTo>
                <a:lnTo>
                  <a:pt x="444995" y="54292"/>
                </a:lnTo>
                <a:lnTo>
                  <a:pt x="439280" y="48082"/>
                </a:lnTo>
                <a:lnTo>
                  <a:pt x="431279" y="45720"/>
                </a:lnTo>
                <a:lnTo>
                  <a:pt x="424027" y="46634"/>
                </a:lnTo>
                <a:lnTo>
                  <a:pt x="417753" y="49530"/>
                </a:lnTo>
                <a:lnTo>
                  <a:pt x="411784" y="54724"/>
                </a:lnTo>
                <a:lnTo>
                  <a:pt x="405371" y="62484"/>
                </a:lnTo>
                <a:lnTo>
                  <a:pt x="405371" y="45720"/>
                </a:lnTo>
                <a:lnTo>
                  <a:pt x="400799" y="45720"/>
                </a:lnTo>
                <a:lnTo>
                  <a:pt x="379463" y="56388"/>
                </a:lnTo>
                <a:lnTo>
                  <a:pt x="380987" y="59436"/>
                </a:lnTo>
                <a:lnTo>
                  <a:pt x="382511" y="57912"/>
                </a:lnTo>
                <a:lnTo>
                  <a:pt x="391655" y="57912"/>
                </a:lnTo>
                <a:lnTo>
                  <a:pt x="391655" y="128016"/>
                </a:lnTo>
                <a:lnTo>
                  <a:pt x="388607" y="129540"/>
                </a:lnTo>
                <a:lnTo>
                  <a:pt x="380987" y="129540"/>
                </a:lnTo>
                <a:lnTo>
                  <a:pt x="380987" y="132588"/>
                </a:lnTo>
                <a:lnTo>
                  <a:pt x="416039" y="132588"/>
                </a:lnTo>
                <a:lnTo>
                  <a:pt x="416039" y="129540"/>
                </a:lnTo>
                <a:lnTo>
                  <a:pt x="408419" y="129540"/>
                </a:lnTo>
                <a:lnTo>
                  <a:pt x="405371" y="128016"/>
                </a:lnTo>
                <a:lnTo>
                  <a:pt x="405371" y="68580"/>
                </a:lnTo>
                <a:lnTo>
                  <a:pt x="409943" y="62484"/>
                </a:lnTo>
                <a:lnTo>
                  <a:pt x="416039" y="56388"/>
                </a:lnTo>
                <a:lnTo>
                  <a:pt x="429755" y="56388"/>
                </a:lnTo>
                <a:lnTo>
                  <a:pt x="435851" y="57912"/>
                </a:lnTo>
                <a:lnTo>
                  <a:pt x="435851" y="128016"/>
                </a:lnTo>
                <a:lnTo>
                  <a:pt x="432803" y="129540"/>
                </a:lnTo>
                <a:lnTo>
                  <a:pt x="423659" y="129540"/>
                </a:lnTo>
                <a:lnTo>
                  <a:pt x="423659" y="132588"/>
                </a:lnTo>
                <a:lnTo>
                  <a:pt x="460235" y="132588"/>
                </a:lnTo>
                <a:lnTo>
                  <a:pt x="460235" y="129540"/>
                </a:lnTo>
                <a:close/>
              </a:path>
              <a:path w="795654" h="173989">
                <a:moveTo>
                  <a:pt x="589775" y="129540"/>
                </a:moveTo>
                <a:lnTo>
                  <a:pt x="582155" y="129540"/>
                </a:lnTo>
                <a:lnTo>
                  <a:pt x="577583" y="128016"/>
                </a:lnTo>
                <a:lnTo>
                  <a:pt x="577583" y="73152"/>
                </a:lnTo>
                <a:lnTo>
                  <a:pt x="576656" y="63080"/>
                </a:lnTo>
                <a:lnTo>
                  <a:pt x="573582" y="54292"/>
                </a:lnTo>
                <a:lnTo>
                  <a:pt x="567944" y="48082"/>
                </a:lnTo>
                <a:lnTo>
                  <a:pt x="559295" y="45720"/>
                </a:lnTo>
                <a:lnTo>
                  <a:pt x="550938" y="47269"/>
                </a:lnTo>
                <a:lnTo>
                  <a:pt x="543864" y="51244"/>
                </a:lnTo>
                <a:lnTo>
                  <a:pt x="537654" y="56654"/>
                </a:lnTo>
                <a:lnTo>
                  <a:pt x="531863" y="62484"/>
                </a:lnTo>
                <a:lnTo>
                  <a:pt x="531863" y="51816"/>
                </a:lnTo>
                <a:lnTo>
                  <a:pt x="522719" y="45720"/>
                </a:lnTo>
                <a:lnTo>
                  <a:pt x="513575" y="45720"/>
                </a:lnTo>
                <a:lnTo>
                  <a:pt x="506336" y="47269"/>
                </a:lnTo>
                <a:lnTo>
                  <a:pt x="500240" y="51244"/>
                </a:lnTo>
                <a:lnTo>
                  <a:pt x="494715" y="56654"/>
                </a:lnTo>
                <a:lnTo>
                  <a:pt x="489191" y="62484"/>
                </a:lnTo>
                <a:lnTo>
                  <a:pt x="489191" y="45720"/>
                </a:lnTo>
                <a:lnTo>
                  <a:pt x="484619" y="45720"/>
                </a:lnTo>
                <a:lnTo>
                  <a:pt x="461759" y="56388"/>
                </a:lnTo>
                <a:lnTo>
                  <a:pt x="463283" y="59436"/>
                </a:lnTo>
                <a:lnTo>
                  <a:pt x="464807" y="57912"/>
                </a:lnTo>
                <a:lnTo>
                  <a:pt x="473951" y="57912"/>
                </a:lnTo>
                <a:lnTo>
                  <a:pt x="473951" y="128016"/>
                </a:lnTo>
                <a:lnTo>
                  <a:pt x="470903" y="129540"/>
                </a:lnTo>
                <a:lnTo>
                  <a:pt x="463283" y="129540"/>
                </a:lnTo>
                <a:lnTo>
                  <a:pt x="463283" y="132588"/>
                </a:lnTo>
                <a:lnTo>
                  <a:pt x="499859" y="132588"/>
                </a:lnTo>
                <a:lnTo>
                  <a:pt x="499859" y="129540"/>
                </a:lnTo>
                <a:lnTo>
                  <a:pt x="492239" y="129540"/>
                </a:lnTo>
                <a:lnTo>
                  <a:pt x="489191" y="128016"/>
                </a:lnTo>
                <a:lnTo>
                  <a:pt x="489191" y="68580"/>
                </a:lnTo>
                <a:lnTo>
                  <a:pt x="493763" y="60960"/>
                </a:lnTo>
                <a:lnTo>
                  <a:pt x="499859" y="56388"/>
                </a:lnTo>
                <a:lnTo>
                  <a:pt x="507479" y="56388"/>
                </a:lnTo>
                <a:lnTo>
                  <a:pt x="514527" y="58470"/>
                </a:lnTo>
                <a:lnTo>
                  <a:pt x="518147" y="63817"/>
                </a:lnTo>
                <a:lnTo>
                  <a:pt x="519480" y="71183"/>
                </a:lnTo>
                <a:lnTo>
                  <a:pt x="519671" y="79248"/>
                </a:lnTo>
                <a:lnTo>
                  <a:pt x="519671" y="128016"/>
                </a:lnTo>
                <a:lnTo>
                  <a:pt x="516623" y="129540"/>
                </a:lnTo>
                <a:lnTo>
                  <a:pt x="509003" y="129540"/>
                </a:lnTo>
                <a:lnTo>
                  <a:pt x="509003" y="132588"/>
                </a:lnTo>
                <a:lnTo>
                  <a:pt x="544055" y="132588"/>
                </a:lnTo>
                <a:lnTo>
                  <a:pt x="544055" y="129540"/>
                </a:lnTo>
                <a:lnTo>
                  <a:pt x="536435" y="129540"/>
                </a:lnTo>
                <a:lnTo>
                  <a:pt x="533387" y="128016"/>
                </a:lnTo>
                <a:lnTo>
                  <a:pt x="533387" y="68580"/>
                </a:lnTo>
                <a:lnTo>
                  <a:pt x="537959" y="60960"/>
                </a:lnTo>
                <a:lnTo>
                  <a:pt x="544055" y="56388"/>
                </a:lnTo>
                <a:lnTo>
                  <a:pt x="553199" y="56388"/>
                </a:lnTo>
                <a:lnTo>
                  <a:pt x="560247" y="58470"/>
                </a:lnTo>
                <a:lnTo>
                  <a:pt x="563867" y="63817"/>
                </a:lnTo>
                <a:lnTo>
                  <a:pt x="565200" y="71183"/>
                </a:lnTo>
                <a:lnTo>
                  <a:pt x="565391" y="79248"/>
                </a:lnTo>
                <a:lnTo>
                  <a:pt x="565391" y="128016"/>
                </a:lnTo>
                <a:lnTo>
                  <a:pt x="560819" y="129540"/>
                </a:lnTo>
                <a:lnTo>
                  <a:pt x="553199" y="129540"/>
                </a:lnTo>
                <a:lnTo>
                  <a:pt x="553199" y="132588"/>
                </a:lnTo>
                <a:lnTo>
                  <a:pt x="589775" y="132588"/>
                </a:lnTo>
                <a:lnTo>
                  <a:pt x="589775" y="129540"/>
                </a:lnTo>
                <a:close/>
              </a:path>
              <a:path w="795654" h="173989">
                <a:moveTo>
                  <a:pt x="658355" y="79260"/>
                </a:moveTo>
                <a:lnTo>
                  <a:pt x="657491" y="73164"/>
                </a:lnTo>
                <a:lnTo>
                  <a:pt x="656437" y="65659"/>
                </a:lnTo>
                <a:lnTo>
                  <a:pt x="650925" y="55067"/>
                </a:lnTo>
                <a:lnTo>
                  <a:pt x="646861" y="51828"/>
                </a:lnTo>
                <a:lnTo>
                  <a:pt x="643115" y="48844"/>
                </a:lnTo>
                <a:lnTo>
                  <a:pt x="643115" y="73164"/>
                </a:lnTo>
                <a:lnTo>
                  <a:pt x="609587" y="73164"/>
                </a:lnTo>
                <a:lnTo>
                  <a:pt x="610920" y="65328"/>
                </a:lnTo>
                <a:lnTo>
                  <a:pt x="614540" y="58496"/>
                </a:lnTo>
                <a:lnTo>
                  <a:pt x="619874" y="53657"/>
                </a:lnTo>
                <a:lnTo>
                  <a:pt x="626351" y="51828"/>
                </a:lnTo>
                <a:lnTo>
                  <a:pt x="633476" y="53657"/>
                </a:lnTo>
                <a:lnTo>
                  <a:pt x="638733" y="58496"/>
                </a:lnTo>
                <a:lnTo>
                  <a:pt x="641997" y="65328"/>
                </a:lnTo>
                <a:lnTo>
                  <a:pt x="643115" y="73164"/>
                </a:lnTo>
                <a:lnTo>
                  <a:pt x="643115" y="48844"/>
                </a:lnTo>
                <a:lnTo>
                  <a:pt x="642289" y="48183"/>
                </a:lnTo>
                <a:lnTo>
                  <a:pt x="630923" y="45732"/>
                </a:lnTo>
                <a:lnTo>
                  <a:pt x="615810" y="49441"/>
                </a:lnTo>
                <a:lnTo>
                  <a:pt x="604824" y="59448"/>
                </a:lnTo>
                <a:lnTo>
                  <a:pt x="598144" y="74015"/>
                </a:lnTo>
                <a:lnTo>
                  <a:pt x="595871" y="91452"/>
                </a:lnTo>
                <a:lnTo>
                  <a:pt x="598538" y="109689"/>
                </a:lnTo>
                <a:lnTo>
                  <a:pt x="605777" y="123075"/>
                </a:lnTo>
                <a:lnTo>
                  <a:pt x="616445" y="131305"/>
                </a:lnTo>
                <a:lnTo>
                  <a:pt x="629399" y="134124"/>
                </a:lnTo>
                <a:lnTo>
                  <a:pt x="640791" y="131470"/>
                </a:lnTo>
                <a:lnTo>
                  <a:pt x="649592" y="124409"/>
                </a:lnTo>
                <a:lnTo>
                  <a:pt x="651929" y="120408"/>
                </a:lnTo>
                <a:lnTo>
                  <a:pt x="655548" y="114185"/>
                </a:lnTo>
                <a:lnTo>
                  <a:pt x="658355" y="102120"/>
                </a:lnTo>
                <a:lnTo>
                  <a:pt x="656831" y="100596"/>
                </a:lnTo>
                <a:lnTo>
                  <a:pt x="653072" y="108191"/>
                </a:lnTo>
                <a:lnTo>
                  <a:pt x="648449" y="114503"/>
                </a:lnTo>
                <a:lnTo>
                  <a:pt x="642696" y="118808"/>
                </a:lnTo>
                <a:lnTo>
                  <a:pt x="635495" y="120408"/>
                </a:lnTo>
                <a:lnTo>
                  <a:pt x="623735" y="116763"/>
                </a:lnTo>
                <a:lnTo>
                  <a:pt x="615683" y="107264"/>
                </a:lnTo>
                <a:lnTo>
                  <a:pt x="611073" y="94043"/>
                </a:lnTo>
                <a:lnTo>
                  <a:pt x="609587" y="79260"/>
                </a:lnTo>
                <a:lnTo>
                  <a:pt x="658355" y="79260"/>
                </a:lnTo>
                <a:close/>
              </a:path>
              <a:path w="795654" h="173989">
                <a:moveTo>
                  <a:pt x="748284" y="129540"/>
                </a:moveTo>
                <a:lnTo>
                  <a:pt x="740664" y="129540"/>
                </a:lnTo>
                <a:lnTo>
                  <a:pt x="736092" y="128016"/>
                </a:lnTo>
                <a:lnTo>
                  <a:pt x="736092" y="73152"/>
                </a:lnTo>
                <a:lnTo>
                  <a:pt x="735139" y="63080"/>
                </a:lnTo>
                <a:lnTo>
                  <a:pt x="731901" y="54292"/>
                </a:lnTo>
                <a:lnTo>
                  <a:pt x="725805" y="48082"/>
                </a:lnTo>
                <a:lnTo>
                  <a:pt x="716280" y="45720"/>
                </a:lnTo>
                <a:lnTo>
                  <a:pt x="709891" y="46634"/>
                </a:lnTo>
                <a:lnTo>
                  <a:pt x="704088" y="49530"/>
                </a:lnTo>
                <a:lnTo>
                  <a:pt x="698271" y="54724"/>
                </a:lnTo>
                <a:lnTo>
                  <a:pt x="691896" y="62484"/>
                </a:lnTo>
                <a:lnTo>
                  <a:pt x="691896" y="45720"/>
                </a:lnTo>
                <a:lnTo>
                  <a:pt x="688848" y="45720"/>
                </a:lnTo>
                <a:lnTo>
                  <a:pt x="665988" y="56388"/>
                </a:lnTo>
                <a:lnTo>
                  <a:pt x="665988" y="59436"/>
                </a:lnTo>
                <a:lnTo>
                  <a:pt x="669036" y="57912"/>
                </a:lnTo>
                <a:lnTo>
                  <a:pt x="679704" y="57912"/>
                </a:lnTo>
                <a:lnTo>
                  <a:pt x="679704" y="128016"/>
                </a:lnTo>
                <a:lnTo>
                  <a:pt x="675132" y="129540"/>
                </a:lnTo>
                <a:lnTo>
                  <a:pt x="665988" y="129540"/>
                </a:lnTo>
                <a:lnTo>
                  <a:pt x="665988" y="132588"/>
                </a:lnTo>
                <a:lnTo>
                  <a:pt x="704088" y="132588"/>
                </a:lnTo>
                <a:lnTo>
                  <a:pt x="704088" y="129540"/>
                </a:lnTo>
                <a:lnTo>
                  <a:pt x="696468" y="129540"/>
                </a:lnTo>
                <a:lnTo>
                  <a:pt x="691896" y="128016"/>
                </a:lnTo>
                <a:lnTo>
                  <a:pt x="691896" y="68580"/>
                </a:lnTo>
                <a:lnTo>
                  <a:pt x="697992" y="62484"/>
                </a:lnTo>
                <a:lnTo>
                  <a:pt x="702564" y="56388"/>
                </a:lnTo>
                <a:lnTo>
                  <a:pt x="714756" y="56388"/>
                </a:lnTo>
                <a:lnTo>
                  <a:pt x="722376" y="57912"/>
                </a:lnTo>
                <a:lnTo>
                  <a:pt x="722376" y="128016"/>
                </a:lnTo>
                <a:lnTo>
                  <a:pt x="717804" y="129540"/>
                </a:lnTo>
                <a:lnTo>
                  <a:pt x="710184" y="129540"/>
                </a:lnTo>
                <a:lnTo>
                  <a:pt x="710184" y="132588"/>
                </a:lnTo>
                <a:lnTo>
                  <a:pt x="748284" y="132588"/>
                </a:lnTo>
                <a:lnTo>
                  <a:pt x="748284" y="129540"/>
                </a:lnTo>
                <a:close/>
              </a:path>
              <a:path w="795654" h="173989">
                <a:moveTo>
                  <a:pt x="795528" y="114312"/>
                </a:moveTo>
                <a:lnTo>
                  <a:pt x="792480" y="114312"/>
                </a:lnTo>
                <a:lnTo>
                  <a:pt x="790956" y="120408"/>
                </a:lnTo>
                <a:lnTo>
                  <a:pt x="786384" y="123456"/>
                </a:lnTo>
                <a:lnTo>
                  <a:pt x="774192" y="123456"/>
                </a:lnTo>
                <a:lnTo>
                  <a:pt x="774192" y="54876"/>
                </a:lnTo>
                <a:lnTo>
                  <a:pt x="792480" y="54876"/>
                </a:lnTo>
                <a:lnTo>
                  <a:pt x="792480" y="48780"/>
                </a:lnTo>
                <a:lnTo>
                  <a:pt x="774192" y="48780"/>
                </a:lnTo>
                <a:lnTo>
                  <a:pt x="774192" y="19824"/>
                </a:lnTo>
                <a:lnTo>
                  <a:pt x="772668" y="19824"/>
                </a:lnTo>
                <a:lnTo>
                  <a:pt x="767803" y="31864"/>
                </a:lnTo>
                <a:lnTo>
                  <a:pt x="762381" y="40779"/>
                </a:lnTo>
                <a:lnTo>
                  <a:pt x="756373" y="46824"/>
                </a:lnTo>
                <a:lnTo>
                  <a:pt x="749808" y="50304"/>
                </a:lnTo>
                <a:lnTo>
                  <a:pt x="749808" y="54876"/>
                </a:lnTo>
                <a:lnTo>
                  <a:pt x="762000" y="54876"/>
                </a:lnTo>
                <a:lnTo>
                  <a:pt x="762000" y="129552"/>
                </a:lnTo>
                <a:lnTo>
                  <a:pt x="769620" y="134124"/>
                </a:lnTo>
                <a:lnTo>
                  <a:pt x="775716" y="134124"/>
                </a:lnTo>
                <a:lnTo>
                  <a:pt x="782231" y="132524"/>
                </a:lnTo>
                <a:lnTo>
                  <a:pt x="787908" y="128219"/>
                </a:lnTo>
                <a:lnTo>
                  <a:pt x="792429" y="121907"/>
                </a:lnTo>
                <a:lnTo>
                  <a:pt x="795528" y="1143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5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149095" y="2008632"/>
            <a:ext cx="315467" cy="126492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841748" y="2008632"/>
            <a:ext cx="315467" cy="126492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653539" y="6202679"/>
            <a:ext cx="3014472" cy="406908"/>
          </a:xfrm>
          <a:prstGeom prst="rect">
            <a:avLst/>
          </a:prstGeom>
        </p:spPr>
      </p:pic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2687796" y="467383"/>
            <a:ext cx="468757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/>
              <a:t>Example</a:t>
            </a:r>
            <a:r>
              <a:rPr spc="-70" dirty="0"/>
              <a:t> </a:t>
            </a:r>
            <a:r>
              <a:rPr spc="10" dirty="0"/>
              <a:t>of</a:t>
            </a:r>
            <a:r>
              <a:rPr spc="-65" dirty="0"/>
              <a:t> </a:t>
            </a:r>
            <a:r>
              <a:rPr dirty="0"/>
              <a:t>Handoff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9134833" y="7224228"/>
            <a:ext cx="356870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0"/>
              </a:lnSpc>
            </a:pPr>
            <a:fld id="{81D60167-4931-47E6-BA6A-407CBD079E47}" type="slidenum">
              <a:rPr sz="1950" b="1" spc="15" dirty="0">
                <a:latin typeface="Arial"/>
                <a:cs typeface="Arial"/>
              </a:rPr>
              <a:t>50</a:t>
            </a:fld>
            <a:endParaRPr sz="1950">
              <a:latin typeface="Arial"/>
              <a:cs typeface="Arial"/>
            </a:endParaRPr>
          </a:p>
        </p:txBody>
      </p:sp>
      <p:sp>
        <p:nvSpPr>
          <p:cNvPr id="55" name="Footer Placeholder 54">
            <a:extLst>
              <a:ext uri="{FF2B5EF4-FFF2-40B4-BE49-F238E27FC236}">
                <a16:creationId xmlns:a16="http://schemas.microsoft.com/office/drawing/2014/main" id="{A496491D-9793-B52B-8B87-C66EEACD3F9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779F-CBB8-8DE9-ABA7-55FF9A2D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783" y="176386"/>
            <a:ext cx="7090833" cy="1215717"/>
          </a:xfrm>
        </p:spPr>
        <p:txBody>
          <a:bodyPr/>
          <a:lstStyle/>
          <a:p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Handoff margin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F189B3-8E78-8EDF-2449-158E4B667F0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659368" y="7372238"/>
            <a:ext cx="1099820" cy="146194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782D6-FB51-11CF-D706-E65F74651C18}"/>
              </a:ext>
            </a:extLst>
          </p:cNvPr>
          <p:cNvSpPr txBox="1"/>
          <p:nvPr/>
        </p:nvSpPr>
        <p:spPr>
          <a:xfrm>
            <a:off x="304800" y="1905000"/>
            <a:ext cx="9677400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△ = </a:t>
            </a:r>
            <a:r>
              <a:rPr lang="en-US" sz="2800" b="0" i="0" dirty="0" err="1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200" b="0" i="0" baseline="-25000" dirty="0" err="1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handoff</a:t>
            </a:r>
            <a:r>
              <a:rPr lang="en-US" sz="3200" b="0" i="0" baseline="-2500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threshold</a:t>
            </a:r>
            <a:r>
              <a:rPr lang="en-US" sz="28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800" b="0" i="0" dirty="0" err="1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3200" b="0" i="0" baseline="-25000" dirty="0" err="1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minimumusable</a:t>
            </a:r>
            <a:r>
              <a:rPr lang="en-US" sz="3200" b="0" i="0" baseline="-2500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baseline="-25000" dirty="0" err="1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  <a:r>
              <a:rPr lang="en-US" sz="3200" b="0" i="0" dirty="0" err="1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sz="28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dirty="0">
              <a:solidFill>
                <a:srgbClr val="2B2A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2B2A2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carefully selected </a:t>
            </a:r>
          </a:p>
          <a:p>
            <a:pPr lvl="1"/>
            <a:r>
              <a:rPr lang="en-US" sz="28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△ too large → unnecessary handoff → MSC loaded down </a:t>
            </a:r>
          </a:p>
          <a:p>
            <a:pPr lvl="1"/>
            <a:r>
              <a:rPr lang="en-US" sz="28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△ too small → not enough time to transfer → call dropped! </a:t>
            </a:r>
            <a:endParaRPr lang="en-US" sz="2800" dirty="0">
              <a:solidFill>
                <a:srgbClr val="2B2A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• A dropped handoff can be caused by two factors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enough time to perform handoff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delay by MSC in assigning handoff </a:t>
            </a:r>
            <a:endParaRPr lang="en-US" sz="2800" dirty="0">
              <a:solidFill>
                <a:srgbClr val="2B2A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 traffic conditions and high computational load on MSC can cause excessive delay by the MSC </a:t>
            </a:r>
            <a:endParaRPr lang="en-US" sz="2800" dirty="0">
              <a:solidFill>
                <a:srgbClr val="2B2A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channels available in new cell</a:t>
            </a:r>
          </a:p>
        </p:txBody>
      </p:sp>
    </p:spTree>
    <p:extLst>
      <p:ext uri="{BB962C8B-B14F-4D97-AF65-F5344CB8AC3E}">
        <p14:creationId xmlns:p14="http://schemas.microsoft.com/office/powerpoint/2010/main" val="842111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7759F-2060-952B-E7B2-5ACE2D6EE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783" y="176386"/>
            <a:ext cx="7090833" cy="121571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Handoff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8CED9F-7053-4A2C-E6EC-F91C682C318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46FD2CB-DB5B-2CAB-47F2-98D3600BFE2D}"/>
              </a:ext>
            </a:extLst>
          </p:cNvPr>
          <p:cNvSpPr txBox="1"/>
          <p:nvPr/>
        </p:nvSpPr>
        <p:spPr>
          <a:xfrm>
            <a:off x="1156663" y="2194770"/>
            <a:ext cx="7743825" cy="199605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1790" indent="-314325">
              <a:lnSpc>
                <a:spcPct val="100000"/>
              </a:lnSpc>
              <a:spcBef>
                <a:spcPts val="745"/>
              </a:spcBef>
              <a:buClr>
                <a:srgbClr val="FB0128"/>
              </a:buClr>
              <a:buFont typeface="Arial MT"/>
              <a:buChar char="•"/>
              <a:tabLst>
                <a:tab pos="351790" algn="l"/>
                <a:tab pos="352425" algn="l"/>
              </a:tabLst>
            </a:pPr>
            <a:r>
              <a:rPr lang="en-US" sz="2650" b="1" spc="-10" dirty="0">
                <a:latin typeface="Arial"/>
                <a:cs typeface="Arial"/>
              </a:rPr>
              <a:t>Prioritizing Handoff</a:t>
            </a:r>
          </a:p>
          <a:p>
            <a:pPr marL="351790" indent="-314325">
              <a:lnSpc>
                <a:spcPct val="100000"/>
              </a:lnSpc>
              <a:spcBef>
                <a:spcPts val="745"/>
              </a:spcBef>
              <a:buClr>
                <a:srgbClr val="FB0128"/>
              </a:buClr>
              <a:buFont typeface="Arial MT"/>
              <a:buChar char="•"/>
              <a:tabLst>
                <a:tab pos="351790" algn="l"/>
                <a:tab pos="352425" algn="l"/>
              </a:tabLst>
            </a:pPr>
            <a:r>
              <a:rPr lang="en-US" sz="2650" b="1" spc="-10" dirty="0">
                <a:latin typeface="Arial"/>
                <a:cs typeface="Arial"/>
              </a:rPr>
              <a:t>Umbrella Cell approach</a:t>
            </a:r>
          </a:p>
          <a:p>
            <a:pPr marL="351790" indent="-314325">
              <a:lnSpc>
                <a:spcPct val="100000"/>
              </a:lnSpc>
              <a:spcBef>
                <a:spcPts val="745"/>
              </a:spcBef>
              <a:buClr>
                <a:srgbClr val="FB0128"/>
              </a:buClr>
              <a:buFont typeface="Arial MT"/>
              <a:buChar char="•"/>
              <a:tabLst>
                <a:tab pos="351790" algn="l"/>
                <a:tab pos="352425" algn="l"/>
              </a:tabLst>
            </a:pPr>
            <a:r>
              <a:rPr lang="en-US" sz="2650" b="1" spc="-10" dirty="0">
                <a:latin typeface="Arial"/>
                <a:cs typeface="Arial"/>
              </a:rPr>
              <a:t>Cell dragging</a:t>
            </a:r>
          </a:p>
          <a:p>
            <a:pPr marL="351790" indent="-314325">
              <a:lnSpc>
                <a:spcPct val="100000"/>
              </a:lnSpc>
              <a:spcBef>
                <a:spcPts val="745"/>
              </a:spcBef>
              <a:buClr>
                <a:srgbClr val="FB0128"/>
              </a:buClr>
              <a:buFont typeface="Arial MT"/>
              <a:buChar char="•"/>
              <a:tabLst>
                <a:tab pos="351790" algn="l"/>
                <a:tab pos="352425" algn="l"/>
              </a:tabLst>
            </a:pPr>
            <a:r>
              <a:rPr lang="en-US" sz="2650" b="1" spc="-10" dirty="0">
                <a:latin typeface="Arial"/>
                <a:cs typeface="Arial"/>
              </a:rPr>
              <a:t>A Microcell Zone Concept</a:t>
            </a:r>
            <a:endParaRPr sz="19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26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F2D5-2110-169C-8300-943F8469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12864"/>
            <a:ext cx="7090833" cy="1223412"/>
          </a:xfrm>
        </p:spPr>
        <p:txBody>
          <a:bodyPr/>
          <a:lstStyle/>
          <a:p>
            <a:r>
              <a:rPr lang="en-US" sz="4000" b="1" spc="-10" dirty="0">
                <a:latin typeface="Arial"/>
                <a:cs typeface="Arial"/>
              </a:rPr>
              <a:t>Prioritizing Handoff</a:t>
            </a:r>
            <a:br>
              <a:rPr lang="en-US" sz="4000" b="1" spc="-10" dirty="0">
                <a:latin typeface="Arial"/>
                <a:cs typeface="Arial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AB41F-9DFF-2AC5-D979-5A46F4A5AC4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6E69B64-D4A9-F4D8-91B4-BD805595B5ED}"/>
              </a:ext>
            </a:extLst>
          </p:cNvPr>
          <p:cNvSpPr txBox="1"/>
          <p:nvPr/>
        </p:nvSpPr>
        <p:spPr>
          <a:xfrm>
            <a:off x="659368" y="2036276"/>
            <a:ext cx="8789432" cy="415306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1790" indent="-314325">
              <a:lnSpc>
                <a:spcPct val="100000"/>
              </a:lnSpc>
              <a:spcBef>
                <a:spcPts val="745"/>
              </a:spcBef>
              <a:buClr>
                <a:srgbClr val="FB0128"/>
              </a:buClr>
              <a:buFont typeface="Arial MT"/>
              <a:buChar char="•"/>
              <a:tabLst>
                <a:tab pos="351790" algn="l"/>
                <a:tab pos="352425" algn="l"/>
              </a:tabLst>
            </a:pPr>
            <a:r>
              <a:rPr lang="en-US" sz="2650" b="1" spc="-10" dirty="0">
                <a:latin typeface="Arial" panose="020B0604020202020204" pitchFamily="34" charset="0"/>
                <a:cs typeface="Arial" panose="020B0604020202020204" pitchFamily="34" charset="0"/>
              </a:rPr>
              <a:t>Guard Channel: 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800" b="0" i="0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fraction of the total available channels in a cell is reserved exclusively for handoff requests from ongoing calls which may be handed off into the cell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</a:p>
          <a:p>
            <a:pPr marL="351790" indent="-314325">
              <a:lnSpc>
                <a:spcPct val="100000"/>
              </a:lnSpc>
              <a:spcBef>
                <a:spcPts val="745"/>
              </a:spcBef>
              <a:buClr>
                <a:srgbClr val="FB0128"/>
              </a:buClr>
              <a:buFont typeface="Arial MT"/>
              <a:buChar char="•"/>
              <a:tabLst>
                <a:tab pos="351790" algn="l"/>
                <a:tab pos="352425" algn="l"/>
              </a:tabLst>
            </a:pPr>
            <a:r>
              <a:rPr lang="en-US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method has the disadvantage of reducing the total carried traffic, as fewer channels are allocated to originating calls.</a:t>
            </a:r>
          </a:p>
          <a:p>
            <a:pPr marL="351790" indent="-314325">
              <a:lnSpc>
                <a:spcPct val="100000"/>
              </a:lnSpc>
              <a:spcBef>
                <a:spcPts val="745"/>
              </a:spcBef>
              <a:buClr>
                <a:srgbClr val="FB0128"/>
              </a:buClr>
              <a:buFont typeface="Arial MT"/>
              <a:buChar char="•"/>
              <a:tabLst>
                <a:tab pos="351790" algn="l"/>
                <a:tab pos="352425" algn="l"/>
              </a:tabLst>
            </a:pPr>
            <a:r>
              <a:rPr lang="en-US" sz="28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a dynamic allocation of guard channel can address this issue.</a:t>
            </a:r>
            <a:endParaRPr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5452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F2D5-2110-169C-8300-943F8469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12864"/>
            <a:ext cx="7090833" cy="1223412"/>
          </a:xfrm>
        </p:spPr>
        <p:txBody>
          <a:bodyPr/>
          <a:lstStyle/>
          <a:p>
            <a:r>
              <a:rPr lang="en-US" sz="4000" b="1" spc="-10" dirty="0">
                <a:latin typeface="Arial"/>
                <a:cs typeface="Arial"/>
              </a:rPr>
              <a:t>Prioritizing Handoff</a:t>
            </a:r>
            <a:br>
              <a:rPr lang="en-US" sz="4000" b="1" spc="-10" dirty="0">
                <a:latin typeface="Arial"/>
                <a:cs typeface="Arial"/>
              </a:rPr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AB41F-9DFF-2AC5-D979-5A46F4A5AC4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06E69B64-D4A9-F4D8-91B4-BD805595B5ED}"/>
              </a:ext>
            </a:extLst>
          </p:cNvPr>
          <p:cNvSpPr txBox="1"/>
          <p:nvPr/>
        </p:nvSpPr>
        <p:spPr>
          <a:xfrm>
            <a:off x="650403" y="2036276"/>
            <a:ext cx="8637031" cy="474040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51790" indent="-314325">
              <a:lnSpc>
                <a:spcPct val="100000"/>
              </a:lnSpc>
              <a:spcBef>
                <a:spcPts val="745"/>
              </a:spcBef>
              <a:buClr>
                <a:srgbClr val="FB0128"/>
              </a:buClr>
              <a:buFont typeface="Arial MT"/>
              <a:buChar char="•"/>
              <a:tabLst>
                <a:tab pos="351790" algn="l"/>
                <a:tab pos="352425" algn="l"/>
              </a:tabLst>
            </a:pPr>
            <a:r>
              <a:rPr lang="en-US" sz="2650" b="1" spc="-10" dirty="0">
                <a:latin typeface="Arial" panose="020B0604020202020204" pitchFamily="34" charset="0"/>
                <a:cs typeface="Arial" panose="020B0604020202020204" pitchFamily="34" charset="0"/>
              </a:rPr>
              <a:t>Queuing of Handoff Requests: </a:t>
            </a:r>
          </a:p>
          <a:p>
            <a:pPr marL="808990" lvl="1" indent="-314325">
              <a:spcBef>
                <a:spcPts val="745"/>
              </a:spcBef>
              <a:buClr>
                <a:srgbClr val="FB0128"/>
              </a:buClr>
              <a:buFont typeface="Arial MT"/>
              <a:buChar char="•"/>
              <a:tabLst>
                <a:tab pos="351790" algn="l"/>
                <a:tab pos="352425" algn="l"/>
              </a:tabLst>
            </a:pPr>
            <a:r>
              <a:rPr lang="en-US" sz="28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time delay between handoff threshold and minimum useable signal level to place a blocked handoff request in queue</a:t>
            </a:r>
          </a:p>
          <a:p>
            <a:pPr marL="808990" lvl="1" indent="-314325">
              <a:spcBef>
                <a:spcPts val="745"/>
              </a:spcBef>
              <a:buClr>
                <a:srgbClr val="FB0128"/>
              </a:buClr>
              <a:buFont typeface="Arial MT"/>
              <a:buChar char="•"/>
              <a:tabLst>
                <a:tab pos="351790" algn="l"/>
                <a:tab pos="352425" algn="l"/>
              </a:tabLst>
            </a:pPr>
            <a:r>
              <a:rPr lang="en-US" sz="28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handoff request can "keep trying" during that time period, instead of having a single block/no block decision</a:t>
            </a:r>
          </a:p>
          <a:p>
            <a:pPr marL="808990" lvl="1" indent="-314325">
              <a:spcBef>
                <a:spcPts val="745"/>
              </a:spcBef>
              <a:buClr>
                <a:srgbClr val="FB0128"/>
              </a:buClr>
              <a:buFont typeface="Arial MT"/>
              <a:buChar char="•"/>
              <a:tabLst>
                <a:tab pos="351790" algn="l"/>
                <a:tab pos="352425" algn="l"/>
              </a:tabLst>
            </a:pPr>
            <a:r>
              <a:rPr lang="en-US" sz="28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prioritize requests (based on mobile speed) and handoff as needed </a:t>
            </a:r>
          </a:p>
          <a:p>
            <a:pPr marL="808990" lvl="1" indent="-314325">
              <a:spcBef>
                <a:spcPts val="745"/>
              </a:spcBef>
              <a:buClr>
                <a:srgbClr val="FB0128"/>
              </a:buClr>
              <a:buFont typeface="Arial MT"/>
              <a:buChar char="•"/>
              <a:tabLst>
                <a:tab pos="351790" algn="l"/>
                <a:tab pos="352425" algn="l"/>
              </a:tabLst>
            </a:pPr>
            <a:r>
              <a:rPr lang="en-US" sz="28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calls will still be dropped if time period expires</a:t>
            </a:r>
            <a:endParaRPr sz="1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2649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94B29-E101-0FEF-845D-3C87E1B1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783" y="176386"/>
            <a:ext cx="7090833" cy="1215717"/>
          </a:xfrm>
        </p:spPr>
        <p:txBody>
          <a:bodyPr/>
          <a:lstStyle/>
          <a:p>
            <a:r>
              <a:rPr lang="en-US" dirty="0"/>
              <a:t>Practical Handoff Considerations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406784-456E-3DB1-68B6-C1CBDF362CB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12E97-F7C5-DA47-E3F7-23B848A71350}"/>
              </a:ext>
            </a:extLst>
          </p:cNvPr>
          <p:cNvSpPr txBox="1"/>
          <p:nvPr/>
        </p:nvSpPr>
        <p:spPr>
          <a:xfrm>
            <a:off x="304800" y="2331928"/>
            <a:ext cx="9144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Problems occur because of a large range of mobile velocities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pedestrian vs. vehicle user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B2A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Small cell sizes and/or micro-cells → larger # handoffs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2B2A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MSC load is heavy when high speed users are passed between very small cells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1672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E6830-33F1-37EB-920F-B686F77EB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142" y="838200"/>
            <a:ext cx="7090833" cy="607859"/>
          </a:xfrm>
        </p:spPr>
        <p:txBody>
          <a:bodyPr/>
          <a:lstStyle/>
          <a:p>
            <a:r>
              <a:rPr lang="en-US" dirty="0"/>
              <a:t>Umbrella Cell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E38B6E-A2A6-1297-22CF-8F2766B0781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F3878-5590-7F20-D628-C20B4785B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70" t="25757" r="41667" b="43266"/>
          <a:stretch/>
        </p:blipFill>
        <p:spPr>
          <a:xfrm>
            <a:off x="659368" y="2120900"/>
            <a:ext cx="842838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236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C47A5-36BD-67EA-F55D-6575A32D0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783" y="176386"/>
            <a:ext cx="7090833" cy="121571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Umbrella Cell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BE783D-B435-F29D-30B9-9376A879034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16266D-4505-E89A-86E7-EB7A72EA61F1}"/>
              </a:ext>
            </a:extLst>
          </p:cNvPr>
          <p:cNvSpPr txBox="1"/>
          <p:nvPr/>
        </p:nvSpPr>
        <p:spPr>
          <a:xfrm>
            <a:off x="304800" y="1905000"/>
            <a:ext cx="97536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B2A2A"/>
                </a:solidFill>
                <a:effectLst/>
                <a:latin typeface="Open Sans" panose="020B0606030504020204" pitchFamily="34" charset="0"/>
              </a:rPr>
              <a:t>use different antenna heights and Tx power levels to provide large and small cell coverage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B2A2A"/>
              </a:solidFill>
              <a:latin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B2A2A"/>
                </a:solidFill>
                <a:effectLst/>
                <a:latin typeface="Open Sans" panose="020B0606030504020204" pitchFamily="34" charset="0"/>
              </a:rPr>
              <a:t>multiple antennas &amp; Tx can be co-located at single location if necessary (saves on obtaining new tower licenses)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B2A2A"/>
              </a:solidFill>
              <a:latin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B2A2A"/>
                </a:solidFill>
                <a:effectLst/>
                <a:latin typeface="Open Sans" panose="020B0606030504020204" pitchFamily="34" charset="0"/>
              </a:rPr>
              <a:t>large cell → high speed traffic → fewer handoffs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2B2A2A"/>
              </a:solidFill>
              <a:effectLst/>
              <a:latin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B2A2A"/>
                </a:solidFill>
                <a:effectLst/>
                <a:latin typeface="Open Sans" panose="020B0606030504020204" pitchFamily="34" charset="0"/>
              </a:rPr>
              <a:t>small cell → low speed traffic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B2A2A"/>
              </a:solidFill>
              <a:latin typeface="Open Sans" panose="020B06060305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B2A2A"/>
                </a:solidFill>
                <a:effectLst/>
                <a:latin typeface="Open Sans" panose="020B0606030504020204" pitchFamily="34" charset="0"/>
              </a:rPr>
              <a:t>example areas: interstate highway passing thru urban center, office park, or nearby shopping mall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12465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644C-DC24-F9D0-3220-4AAC168D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783" y="176386"/>
            <a:ext cx="7090833" cy="121571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Cell Dragging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79F479-5CC9-3545-FB5D-DF1D73533B0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8D61A9-D481-A7FC-6ED0-2E1AF25E57E2}"/>
              </a:ext>
            </a:extLst>
          </p:cNvPr>
          <p:cNvSpPr txBox="1"/>
          <p:nvPr/>
        </p:nvSpPr>
        <p:spPr>
          <a:xfrm>
            <a:off x="266699" y="2057400"/>
            <a:ext cx="95250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low speed user w/ line of sight to base station (very strong signal)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2B2A2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strong signal changing slowly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B2A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 moves into the area of an adjacent cell without handoff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2B2A2A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causes interference with adjacent cells and other cells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Remember: handoffs help all users, not just the one which is handed off. </a:t>
            </a:r>
            <a:endParaRPr lang="en-US" sz="2400" dirty="0">
              <a:solidFill>
                <a:srgbClr val="2B2A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this mobile is closer to a reused channel → interference ­ for the other user using the same frequency </a:t>
            </a:r>
            <a:endParaRPr lang="en-US" sz="2400" dirty="0">
              <a:solidFill>
                <a:srgbClr val="2B2A2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B2A2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 this mobile needs to hand off anyway, so other users benefit because that mobile stays far away from them.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318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763520" marR="5080" indent="-2263140">
              <a:lnSpc>
                <a:spcPts val="4220"/>
              </a:lnSpc>
              <a:spcBef>
                <a:spcPts val="685"/>
              </a:spcBef>
            </a:pPr>
            <a:r>
              <a:rPr spc="5" dirty="0"/>
              <a:t>Mobile</a:t>
            </a:r>
            <a:r>
              <a:rPr spc="-60" dirty="0"/>
              <a:t> </a:t>
            </a:r>
            <a:r>
              <a:rPr spc="10" dirty="0"/>
              <a:t>Radio</a:t>
            </a:r>
            <a:r>
              <a:rPr spc="-40" dirty="0"/>
              <a:t> </a:t>
            </a:r>
            <a:r>
              <a:rPr dirty="0"/>
              <a:t>Propagation </a:t>
            </a:r>
            <a:r>
              <a:rPr spc="-969" dirty="0"/>
              <a:t> </a:t>
            </a:r>
            <a:r>
              <a:rPr dirty="0"/>
              <a:t>Effects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34833" y="7224228"/>
            <a:ext cx="356870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0"/>
              </a:lnSpc>
            </a:pPr>
            <a:fld id="{81D60167-4931-47E6-BA6A-407CBD079E47}" type="slidenum">
              <a:rPr sz="1950" b="1" spc="15" dirty="0">
                <a:latin typeface="Arial"/>
                <a:cs typeface="Arial"/>
              </a:rPr>
              <a:t>59</a:t>
            </a:fld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2063" y="2115097"/>
            <a:ext cx="7665720" cy="446913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74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Signal</a:t>
            </a:r>
            <a:r>
              <a:rPr sz="2650" b="1" spc="-7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strength</a:t>
            </a:r>
            <a:endParaRPr sz="2650">
              <a:latin typeface="Arial"/>
              <a:cs typeface="Arial"/>
            </a:endParaRPr>
          </a:p>
          <a:p>
            <a:pPr marL="765175" marR="294640" indent="-250190">
              <a:lnSpc>
                <a:spcPts val="2140"/>
              </a:lnSpc>
              <a:spcBef>
                <a:spcPts val="76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Must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be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strong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enough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to </a:t>
            </a:r>
            <a:r>
              <a:rPr sz="1950" b="1" spc="10" dirty="0">
                <a:latin typeface="Arial"/>
                <a:cs typeface="Arial"/>
              </a:rPr>
              <a:t>maintain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signal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quality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at</a:t>
            </a:r>
            <a:r>
              <a:rPr sz="1950" b="1" spc="10" dirty="0">
                <a:latin typeface="Arial"/>
                <a:cs typeface="Arial"/>
              </a:rPr>
              <a:t> the </a:t>
            </a:r>
            <a:r>
              <a:rPr sz="1950" b="1" spc="-5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receiver</a:t>
            </a:r>
            <a:endParaRPr sz="1950">
              <a:latin typeface="Arial"/>
              <a:cs typeface="Arial"/>
            </a:endParaRPr>
          </a:p>
          <a:p>
            <a:pPr marL="765175" marR="53340" indent="-250190">
              <a:lnSpc>
                <a:spcPct val="95400"/>
              </a:lnSpc>
              <a:spcBef>
                <a:spcPts val="57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Must </a:t>
            </a:r>
            <a:r>
              <a:rPr sz="1950" b="1" spc="10" dirty="0">
                <a:latin typeface="Arial"/>
                <a:cs typeface="Arial"/>
              </a:rPr>
              <a:t>not </a:t>
            </a:r>
            <a:r>
              <a:rPr sz="1950" b="1" spc="15" dirty="0">
                <a:latin typeface="Arial"/>
                <a:cs typeface="Arial"/>
              </a:rPr>
              <a:t>be </a:t>
            </a:r>
            <a:r>
              <a:rPr sz="1950" b="1" spc="20" dirty="0">
                <a:latin typeface="Arial"/>
                <a:cs typeface="Arial"/>
              </a:rPr>
              <a:t>so </a:t>
            </a:r>
            <a:r>
              <a:rPr sz="1950" b="1" spc="10" dirty="0">
                <a:latin typeface="Arial"/>
                <a:cs typeface="Arial"/>
              </a:rPr>
              <a:t>strong </a:t>
            </a:r>
            <a:r>
              <a:rPr sz="1950" b="1" spc="15" dirty="0">
                <a:latin typeface="Arial"/>
                <a:cs typeface="Arial"/>
              </a:rPr>
              <a:t>as </a:t>
            </a:r>
            <a:r>
              <a:rPr sz="1950" b="1" spc="5" dirty="0">
                <a:latin typeface="Arial"/>
                <a:cs typeface="Arial"/>
              </a:rPr>
              <a:t>to </a:t>
            </a:r>
            <a:r>
              <a:rPr sz="1950" b="1" spc="15" dirty="0">
                <a:latin typeface="Arial"/>
                <a:cs typeface="Arial"/>
              </a:rPr>
              <a:t>create too </a:t>
            </a:r>
            <a:r>
              <a:rPr sz="1950" b="1" spc="20" dirty="0">
                <a:latin typeface="Arial"/>
                <a:cs typeface="Arial"/>
              </a:rPr>
              <a:t>much </a:t>
            </a:r>
            <a:r>
              <a:rPr sz="1950" b="1" spc="10" dirty="0">
                <a:latin typeface="Arial"/>
                <a:cs typeface="Arial"/>
              </a:rPr>
              <a:t>co-channel </a:t>
            </a:r>
            <a:r>
              <a:rPr sz="1950" b="1" spc="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interference</a:t>
            </a:r>
            <a:r>
              <a:rPr sz="1950" b="1" spc="-4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with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channels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in</a:t>
            </a:r>
            <a:r>
              <a:rPr sz="1950" b="1" spc="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another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cell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using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the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same </a:t>
            </a:r>
            <a:r>
              <a:rPr sz="1950" b="1" spc="-5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frequency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band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55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Fading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may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distort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the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signal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and </a:t>
            </a:r>
            <a:r>
              <a:rPr sz="1950" b="1" spc="15" dirty="0">
                <a:latin typeface="Arial"/>
                <a:cs typeface="Arial"/>
              </a:rPr>
              <a:t>cause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errors</a:t>
            </a:r>
            <a:endParaRPr sz="1950">
              <a:latin typeface="Arial"/>
              <a:cs typeface="Arial"/>
            </a:endParaRPr>
          </a:p>
          <a:p>
            <a:pPr marL="326390" marR="5080" indent="-314325">
              <a:lnSpc>
                <a:spcPct val="88500"/>
              </a:lnSpc>
              <a:spcBef>
                <a:spcPts val="94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Mobile</a:t>
            </a:r>
            <a:r>
              <a:rPr sz="2650" b="1" spc="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transmission</a:t>
            </a:r>
            <a:r>
              <a:rPr sz="2650" b="1" spc="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power</a:t>
            </a:r>
            <a:r>
              <a:rPr sz="2650" b="1" spc="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minimized</a:t>
            </a:r>
            <a:r>
              <a:rPr sz="2650" b="1" spc="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to 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avoid co-channel interference, alleviate health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concerns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and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save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battery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power</a:t>
            </a:r>
            <a:endParaRPr sz="2650">
              <a:latin typeface="Arial"/>
              <a:cs typeface="Arial"/>
            </a:endParaRPr>
          </a:p>
          <a:p>
            <a:pPr marL="326390" marR="730250" indent="-314325">
              <a:lnSpc>
                <a:spcPts val="2820"/>
              </a:lnSpc>
              <a:spcBef>
                <a:spcPts val="98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5" dirty="0">
                <a:latin typeface="Arial"/>
                <a:cs typeface="Arial"/>
              </a:rPr>
              <a:t>In </a:t>
            </a:r>
            <a:r>
              <a:rPr sz="2650" b="1" spc="-15" dirty="0">
                <a:latin typeface="Arial"/>
                <a:cs typeface="Arial"/>
              </a:rPr>
              <a:t>systems using </a:t>
            </a:r>
            <a:r>
              <a:rPr sz="2650" b="1" spc="-10" dirty="0">
                <a:latin typeface="Arial"/>
                <a:cs typeface="Arial"/>
              </a:rPr>
              <a:t>CDMA, need to equalize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power</a:t>
            </a:r>
            <a:r>
              <a:rPr sz="2650" b="1" spc="-5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from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all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mobiles </a:t>
            </a:r>
            <a:r>
              <a:rPr sz="2650" b="1" dirty="0">
                <a:latin typeface="Arial"/>
                <a:cs typeface="Arial"/>
              </a:rPr>
              <a:t>at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the</a:t>
            </a:r>
            <a:r>
              <a:rPr sz="2650" b="1" spc="-15" dirty="0">
                <a:latin typeface="Arial"/>
                <a:cs typeface="Arial"/>
              </a:rPr>
              <a:t> BS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B6276-46F4-39BF-6927-3BA8C1EEB37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5558" y="444544"/>
            <a:ext cx="584644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" dirty="0"/>
              <a:t>The</a:t>
            </a:r>
            <a:r>
              <a:rPr spc="-60" dirty="0"/>
              <a:t> </a:t>
            </a:r>
            <a:r>
              <a:rPr spc="10" dirty="0"/>
              <a:t>Early</a:t>
            </a:r>
            <a:r>
              <a:rPr spc="-40" dirty="0"/>
              <a:t> </a:t>
            </a:r>
            <a:r>
              <a:rPr spc="5" dirty="0"/>
              <a:t>Mobile</a:t>
            </a:r>
            <a:r>
              <a:rPr spc="-55" dirty="0"/>
              <a:t> </a:t>
            </a:r>
            <a:r>
              <a:rPr spc="5" dirty="0"/>
              <a:t>Phones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2063" y="1944139"/>
            <a:ext cx="7515225" cy="224790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26390" marR="544830" indent="-314325">
              <a:lnSpc>
                <a:spcPts val="2810"/>
              </a:lnSpc>
              <a:spcBef>
                <a:spcPts val="49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First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mobile</a:t>
            </a:r>
            <a:r>
              <a:rPr sz="2650" b="1" spc="-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phones bulky,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expensive</a:t>
            </a:r>
            <a:r>
              <a:rPr sz="2650" b="1" spc="-1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and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hardly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portable,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let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alone </a:t>
            </a:r>
            <a:r>
              <a:rPr sz="2650" b="1" spc="-10" dirty="0">
                <a:latin typeface="Arial"/>
                <a:cs typeface="Arial"/>
              </a:rPr>
              <a:t>mobile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59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0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Phones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weighed</a:t>
            </a:r>
            <a:r>
              <a:rPr sz="1950" b="1" spc="-4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~40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Kg</a:t>
            </a:r>
            <a:endParaRPr sz="1950">
              <a:latin typeface="Arial"/>
              <a:cs typeface="Arial"/>
            </a:endParaRPr>
          </a:p>
          <a:p>
            <a:pPr marL="765175" marR="5080" indent="-250190">
              <a:lnSpc>
                <a:spcPts val="2110"/>
              </a:lnSpc>
              <a:spcBef>
                <a:spcPts val="74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20" dirty="0">
                <a:latin typeface="Arial"/>
                <a:cs typeface="Arial"/>
              </a:rPr>
              <a:t>Some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early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prototypes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were</a:t>
            </a:r>
            <a:r>
              <a:rPr sz="1950" b="1" spc="-40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much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bulkier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than </a:t>
            </a:r>
            <a:r>
              <a:rPr sz="1950" b="1" spc="20" dirty="0">
                <a:latin typeface="Arial"/>
                <a:cs typeface="Arial"/>
              </a:rPr>
              <a:t>shown</a:t>
            </a:r>
            <a:r>
              <a:rPr sz="1950" b="1" spc="-5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in </a:t>
            </a:r>
            <a:r>
              <a:rPr sz="1950" b="1" spc="-53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the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pictures</a:t>
            </a:r>
            <a:r>
              <a:rPr sz="1950" b="1" spc="-4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(think: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large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backpack)</a:t>
            </a:r>
            <a:endParaRPr sz="19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4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Operator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assisted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dirty="0">
                <a:latin typeface="Arial"/>
                <a:cs typeface="Arial"/>
              </a:rPr>
              <a:t>with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maximum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250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users</a:t>
            </a:r>
            <a:endParaRPr sz="26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8467" y="4613148"/>
            <a:ext cx="3570732" cy="26228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15939" y="4613147"/>
            <a:ext cx="2595372" cy="26182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74958" y="7224228"/>
            <a:ext cx="216535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0"/>
              </a:lnSpc>
            </a:pPr>
            <a:fld id="{81D60167-4931-47E6-BA6A-407CBD079E47}" type="slidenum">
              <a:rPr sz="1950" b="1" spc="15" dirty="0">
                <a:latin typeface="Arial"/>
                <a:cs typeface="Arial"/>
              </a:rPr>
              <a:t>6</a:t>
            </a:fld>
            <a:endParaRPr sz="1950">
              <a:latin typeface="Arial"/>
              <a:cs typeface="Arial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7C0324-D06F-B18D-465A-1A64CF29E77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874520" marR="5080" indent="-977265">
              <a:lnSpc>
                <a:spcPts val="4220"/>
              </a:lnSpc>
              <a:spcBef>
                <a:spcPts val="685"/>
              </a:spcBef>
            </a:pPr>
            <a:r>
              <a:rPr spc="10" dirty="0"/>
              <a:t>Open</a:t>
            </a:r>
            <a:r>
              <a:rPr spc="-70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dirty="0"/>
              <a:t>Closed</a:t>
            </a:r>
            <a:r>
              <a:rPr spc="-30" dirty="0"/>
              <a:t> </a:t>
            </a:r>
            <a:r>
              <a:rPr spc="15" dirty="0"/>
              <a:t>Loop </a:t>
            </a:r>
            <a:r>
              <a:rPr spc="-969" dirty="0"/>
              <a:t> </a:t>
            </a:r>
            <a:r>
              <a:rPr spc="5" dirty="0"/>
              <a:t>Power</a:t>
            </a:r>
            <a:r>
              <a:rPr spc="-50" dirty="0"/>
              <a:t> </a:t>
            </a:r>
            <a:r>
              <a:rPr spc="5" dirty="0"/>
              <a:t>Control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34833" y="7224228"/>
            <a:ext cx="356870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0"/>
              </a:lnSpc>
            </a:pPr>
            <a:fld id="{81D60167-4931-47E6-BA6A-407CBD079E47}" type="slidenum">
              <a:rPr sz="1950" b="1" spc="15" dirty="0">
                <a:latin typeface="Arial"/>
                <a:cs typeface="Arial"/>
              </a:rPr>
              <a:t>60</a:t>
            </a:fld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2063" y="1866908"/>
            <a:ext cx="7685405" cy="492506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69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Open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loop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power</a:t>
            </a:r>
            <a:r>
              <a:rPr sz="2650" b="1" spc="-5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control: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dirty="0">
                <a:latin typeface="Arial"/>
                <a:cs typeface="Arial"/>
              </a:rPr>
              <a:t>BS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sends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pilot</a:t>
            </a:r>
            <a:endParaRPr sz="2650">
              <a:latin typeface="Arial"/>
              <a:cs typeface="Arial"/>
            </a:endParaRPr>
          </a:p>
          <a:p>
            <a:pPr marL="765175" marR="379730" indent="-250190">
              <a:lnSpc>
                <a:spcPts val="2110"/>
              </a:lnSpc>
              <a:spcBef>
                <a:spcPts val="75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Used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25" dirty="0">
                <a:latin typeface="Arial"/>
                <a:cs typeface="Arial"/>
              </a:rPr>
              <a:t>by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mobile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to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acquire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timing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and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phase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reference, </a:t>
            </a:r>
            <a:r>
              <a:rPr sz="1950" b="1" spc="-53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and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to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assess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channel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attenuation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59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Mobile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adjust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power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accordingly</a:t>
            </a:r>
            <a:endParaRPr sz="1950">
              <a:latin typeface="Arial"/>
              <a:cs typeface="Arial"/>
            </a:endParaRPr>
          </a:p>
          <a:p>
            <a:pPr marL="1016635">
              <a:lnSpc>
                <a:spcPct val="100000"/>
              </a:lnSpc>
              <a:spcBef>
                <a:spcPts val="480"/>
              </a:spcBef>
            </a:pPr>
            <a:r>
              <a:rPr sz="1950" spc="15" dirty="0">
                <a:latin typeface="Arial MT"/>
                <a:cs typeface="Arial MT"/>
              </a:rPr>
              <a:t>–</a:t>
            </a:r>
            <a:r>
              <a:rPr sz="1950" spc="330" dirty="0"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Assume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up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and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25" dirty="0">
                <a:latin typeface="Arial"/>
                <a:cs typeface="Arial"/>
              </a:rPr>
              <a:t>down</a:t>
            </a:r>
            <a:r>
              <a:rPr sz="1950" b="1" spc="-5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channels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are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similar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Can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adjust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quickly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but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not </a:t>
            </a:r>
            <a:r>
              <a:rPr sz="1950" b="1" dirty="0">
                <a:latin typeface="Arial"/>
                <a:cs typeface="Arial"/>
              </a:rPr>
              <a:t>very</a:t>
            </a:r>
            <a:r>
              <a:rPr sz="1950" b="1" spc="4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accurate</a:t>
            </a:r>
            <a:endParaRPr sz="1950">
              <a:latin typeface="Arial"/>
              <a:cs typeface="Arial"/>
            </a:endParaRPr>
          </a:p>
          <a:p>
            <a:pPr marL="326390" marR="496570" indent="-314325">
              <a:lnSpc>
                <a:spcPts val="2820"/>
              </a:lnSpc>
              <a:spcBef>
                <a:spcPts val="96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Closed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loop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power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control: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power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20" dirty="0">
                <a:latin typeface="Arial"/>
                <a:cs typeface="Arial"/>
              </a:rPr>
              <a:t>is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adjust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based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on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explicit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feedback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from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receiver</a:t>
            </a:r>
            <a:endParaRPr sz="2650">
              <a:latin typeface="Arial"/>
              <a:cs typeface="Arial"/>
            </a:endParaRPr>
          </a:p>
          <a:p>
            <a:pPr marL="765175" marR="5080" indent="-250190">
              <a:lnSpc>
                <a:spcPts val="2110"/>
              </a:lnSpc>
              <a:spcBef>
                <a:spcPts val="72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Reverse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signal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power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level,</a:t>
            </a:r>
            <a:r>
              <a:rPr sz="1950" b="1" spc="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received signal-to-noise</a:t>
            </a:r>
            <a:r>
              <a:rPr sz="1950" b="1" spc="-4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ratio, </a:t>
            </a:r>
            <a:r>
              <a:rPr sz="1950" b="1" spc="-5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or</a:t>
            </a:r>
            <a:r>
              <a:rPr sz="1950" b="1" spc="5" dirty="0">
                <a:latin typeface="Arial"/>
                <a:cs typeface="Arial"/>
              </a:rPr>
              <a:t> received</a:t>
            </a:r>
            <a:r>
              <a:rPr sz="1950" b="1" spc="10" dirty="0">
                <a:latin typeface="Arial"/>
                <a:cs typeface="Arial"/>
              </a:rPr>
              <a:t> bit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error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rate</a:t>
            </a:r>
            <a:endParaRPr sz="1950">
              <a:latin typeface="Arial"/>
              <a:cs typeface="Arial"/>
            </a:endParaRPr>
          </a:p>
          <a:p>
            <a:pPr marL="765175" marR="337820" indent="-250190">
              <a:lnSpc>
                <a:spcPts val="2110"/>
              </a:lnSpc>
              <a:spcBef>
                <a:spcPts val="71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Mobile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to</a:t>
            </a:r>
            <a:r>
              <a:rPr sz="1950" b="1" spc="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BS: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25" dirty="0">
                <a:latin typeface="Arial"/>
                <a:cs typeface="Arial"/>
              </a:rPr>
              <a:t>BS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base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station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sends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power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adjustment </a:t>
            </a:r>
            <a:r>
              <a:rPr sz="1950" b="1" spc="-530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command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to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mobile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based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on</a:t>
            </a:r>
            <a:r>
              <a:rPr sz="1950" b="1" spc="10" dirty="0">
                <a:latin typeface="Arial"/>
                <a:cs typeface="Arial"/>
              </a:rPr>
              <a:t> observed signal</a:t>
            </a:r>
            <a:endParaRPr sz="1950">
              <a:latin typeface="Arial"/>
              <a:cs typeface="Arial"/>
            </a:endParaRPr>
          </a:p>
          <a:p>
            <a:pPr marL="765175" marR="629920" indent="-250190">
              <a:lnSpc>
                <a:spcPts val="2110"/>
              </a:lnSpc>
              <a:spcBef>
                <a:spcPts val="71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BS </a:t>
            </a:r>
            <a:r>
              <a:rPr sz="1950" b="1" spc="5" dirty="0">
                <a:latin typeface="Arial"/>
                <a:cs typeface="Arial"/>
              </a:rPr>
              <a:t>to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mobile: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BS </a:t>
            </a:r>
            <a:r>
              <a:rPr sz="1950" b="1" spc="10" dirty="0">
                <a:latin typeface="Arial"/>
                <a:cs typeface="Arial"/>
              </a:rPr>
              <a:t>adjust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power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based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on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information </a:t>
            </a:r>
            <a:r>
              <a:rPr sz="1950" b="1" spc="-5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provided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by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mobile</a:t>
            </a:r>
            <a:endParaRPr sz="1950">
              <a:latin typeface="Arial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F3E66-02DB-713E-6AA7-FCCAF295476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859405" marR="5080" indent="-2428240">
              <a:lnSpc>
                <a:spcPts val="4220"/>
              </a:lnSpc>
              <a:spcBef>
                <a:spcPts val="685"/>
              </a:spcBef>
            </a:pPr>
            <a:r>
              <a:rPr dirty="0"/>
              <a:t>Fixed</a:t>
            </a:r>
            <a:r>
              <a:rPr spc="-40" dirty="0"/>
              <a:t> </a:t>
            </a:r>
            <a:r>
              <a:rPr dirty="0"/>
              <a:t>Channel</a:t>
            </a:r>
            <a:r>
              <a:rPr spc="-40" dirty="0"/>
              <a:t> </a:t>
            </a:r>
            <a:r>
              <a:rPr spc="5" dirty="0"/>
              <a:t>Assignment </a:t>
            </a:r>
            <a:r>
              <a:rPr spc="-975" dirty="0"/>
              <a:t> </a:t>
            </a:r>
            <a:r>
              <a:rPr dirty="0"/>
              <a:t>(FCA)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34833" y="7224228"/>
            <a:ext cx="356870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0"/>
              </a:lnSpc>
            </a:pPr>
            <a:fld id="{81D60167-4931-47E6-BA6A-407CBD079E47}" type="slidenum">
              <a:rPr sz="1950" b="1" spc="15" dirty="0">
                <a:latin typeface="Arial"/>
                <a:cs typeface="Arial"/>
              </a:rPr>
              <a:t>61</a:t>
            </a:fld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2063" y="2277946"/>
            <a:ext cx="7644130" cy="440563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326390" marR="260350" indent="-314325">
              <a:lnSpc>
                <a:spcPts val="2860"/>
              </a:lnSpc>
              <a:spcBef>
                <a:spcPts val="45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Each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cell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is</a:t>
            </a:r>
            <a:r>
              <a:rPr sz="2650" b="1" spc="-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allocated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</a:t>
            </a:r>
            <a:r>
              <a:rPr sz="2650" b="1" spc="1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predetermined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set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voice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channels.</a:t>
            </a:r>
            <a:endParaRPr sz="2650" dirty="0">
              <a:latin typeface="Arial"/>
              <a:cs typeface="Arial"/>
            </a:endParaRPr>
          </a:p>
          <a:p>
            <a:pPr marL="326390" marR="490855" indent="-314325">
              <a:lnSpc>
                <a:spcPts val="2840"/>
              </a:lnSpc>
              <a:spcBef>
                <a:spcPts val="944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Any </a:t>
            </a:r>
            <a:r>
              <a:rPr sz="2650" b="1" spc="-10" dirty="0">
                <a:latin typeface="Arial"/>
                <a:cs typeface="Arial"/>
              </a:rPr>
              <a:t>call attempt within the cell can only be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served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by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-15" dirty="0">
                <a:latin typeface="Arial"/>
                <a:cs typeface="Arial"/>
              </a:rPr>
              <a:t> unused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channels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20" dirty="0">
                <a:latin typeface="Arial"/>
                <a:cs typeface="Arial"/>
              </a:rPr>
              <a:t>in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that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cell</a:t>
            </a:r>
            <a:endParaRPr sz="2650" dirty="0">
              <a:latin typeface="Arial"/>
              <a:cs typeface="Arial"/>
            </a:endParaRPr>
          </a:p>
          <a:p>
            <a:pPr marL="326390" marR="304800" indent="-314325">
              <a:lnSpc>
                <a:spcPct val="89600"/>
              </a:lnSpc>
              <a:spcBef>
                <a:spcPts val="91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5" dirty="0">
                <a:latin typeface="Arial"/>
                <a:cs typeface="Arial"/>
              </a:rPr>
              <a:t>If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all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channels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in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that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cell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are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being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used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call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is</a:t>
            </a:r>
            <a:r>
              <a:rPr sz="2650" b="1" spc="-15" dirty="0">
                <a:latin typeface="Arial"/>
                <a:cs typeface="Arial"/>
              </a:rPr>
              <a:t> blocked</a:t>
            </a:r>
            <a:r>
              <a:rPr lang="en-US" sz="2650" b="1" spc="-5" dirty="0">
                <a:latin typeface="Arial"/>
                <a:cs typeface="Arial"/>
              </a:rPr>
              <a:t>, which implies</a:t>
            </a:r>
            <a:r>
              <a:rPr sz="2650" b="1" spc="90" dirty="0">
                <a:latin typeface="Constantia"/>
                <a:cs typeface="Constantia"/>
              </a:rPr>
              <a:t> </a:t>
            </a:r>
            <a:r>
              <a:rPr lang="en-US" sz="2650" b="1" spc="90" dirty="0">
                <a:latin typeface="Constantia"/>
                <a:cs typeface="Constantia"/>
              </a:rPr>
              <a:t>the </a:t>
            </a:r>
            <a:r>
              <a:rPr sz="2650" b="1" spc="-10" dirty="0">
                <a:latin typeface="Arial"/>
                <a:cs typeface="Arial"/>
              </a:rPr>
              <a:t>user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does </a:t>
            </a:r>
            <a:r>
              <a:rPr sz="2650" b="1" spc="-10" dirty="0">
                <a:latin typeface="Arial"/>
                <a:cs typeface="Arial"/>
              </a:rPr>
              <a:t>not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get </a:t>
            </a:r>
            <a:r>
              <a:rPr sz="2650" b="1" spc="-10" dirty="0">
                <a:latin typeface="Arial"/>
                <a:cs typeface="Arial"/>
              </a:rPr>
              <a:t> service</a:t>
            </a:r>
            <a:endParaRPr sz="2650" dirty="0">
              <a:latin typeface="Arial"/>
              <a:cs typeface="Arial"/>
            </a:endParaRPr>
          </a:p>
          <a:p>
            <a:pPr marL="326390" marR="5080" indent="-314325">
              <a:lnSpc>
                <a:spcPct val="89600"/>
              </a:lnSpc>
              <a:spcBef>
                <a:spcPts val="94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A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variation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FCA: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cell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whose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channels </a:t>
            </a:r>
            <a:r>
              <a:rPr sz="2650" b="1" spc="-1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are </a:t>
            </a:r>
            <a:r>
              <a:rPr sz="2650" b="1" spc="-10" dirty="0">
                <a:latin typeface="Arial"/>
                <a:cs typeface="Arial"/>
              </a:rPr>
              <a:t>all </a:t>
            </a:r>
            <a:r>
              <a:rPr sz="2650" b="1" spc="-15" dirty="0">
                <a:latin typeface="Arial"/>
                <a:cs typeface="Arial"/>
              </a:rPr>
              <a:t>being </a:t>
            </a:r>
            <a:r>
              <a:rPr sz="2650" b="1" spc="-20" dirty="0">
                <a:latin typeface="Arial"/>
                <a:cs typeface="Arial"/>
              </a:rPr>
              <a:t>used </a:t>
            </a:r>
            <a:r>
              <a:rPr sz="2650" b="1" spc="-5" dirty="0">
                <a:latin typeface="Arial"/>
                <a:cs typeface="Arial"/>
              </a:rPr>
              <a:t>is </a:t>
            </a:r>
            <a:r>
              <a:rPr sz="2650" b="1" spc="-10" dirty="0">
                <a:latin typeface="Arial"/>
                <a:cs typeface="Arial"/>
              </a:rPr>
              <a:t>allowed to borrow 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channels </a:t>
            </a:r>
            <a:r>
              <a:rPr sz="2650" b="1" spc="-5" dirty="0">
                <a:latin typeface="Arial"/>
                <a:cs typeface="Arial"/>
              </a:rPr>
              <a:t>from </a:t>
            </a:r>
            <a:r>
              <a:rPr sz="2650" b="1" spc="-10" dirty="0">
                <a:latin typeface="Arial"/>
                <a:cs typeface="Arial"/>
              </a:rPr>
              <a:t>the next cell. MTSO supervises </a:t>
            </a:r>
            <a:r>
              <a:rPr sz="2650" b="1" spc="-7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this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operation.</a:t>
            </a:r>
            <a:endParaRPr sz="2650" dirty="0">
              <a:latin typeface="Arial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5EAAD-5C4F-E7F4-48AF-715740F9CE4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789555" marR="5080" indent="-2777490">
              <a:lnSpc>
                <a:spcPts val="4220"/>
              </a:lnSpc>
              <a:spcBef>
                <a:spcPts val="685"/>
              </a:spcBef>
            </a:pPr>
            <a:r>
              <a:rPr dirty="0"/>
              <a:t>Dynamic</a:t>
            </a:r>
            <a:r>
              <a:rPr spc="-40" dirty="0"/>
              <a:t> </a:t>
            </a:r>
            <a:r>
              <a:rPr spc="5" dirty="0"/>
              <a:t>Channel</a:t>
            </a:r>
            <a:r>
              <a:rPr spc="-75" dirty="0"/>
              <a:t> </a:t>
            </a:r>
            <a:r>
              <a:rPr spc="5" dirty="0"/>
              <a:t>Assignment </a:t>
            </a:r>
            <a:r>
              <a:rPr spc="-975" dirty="0"/>
              <a:t> </a:t>
            </a:r>
            <a:r>
              <a:rPr spc="5" dirty="0"/>
              <a:t>(DCA)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34833" y="7224228"/>
            <a:ext cx="356870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0"/>
              </a:lnSpc>
            </a:pPr>
            <a:fld id="{81D60167-4931-47E6-BA6A-407CBD079E47}" type="slidenum">
              <a:rPr sz="1950" b="1" spc="15" dirty="0">
                <a:latin typeface="Arial"/>
                <a:cs typeface="Arial"/>
              </a:rPr>
              <a:t>62</a:t>
            </a:fld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2063" y="2030905"/>
            <a:ext cx="7551420" cy="473646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26390" marR="466725" indent="-314325">
              <a:lnSpc>
                <a:spcPct val="89600"/>
              </a:lnSpc>
              <a:spcBef>
                <a:spcPts val="42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  <a:tab pos="5402580" algn="l"/>
              </a:tabLst>
            </a:pPr>
            <a:r>
              <a:rPr sz="2650" b="1" spc="-10" dirty="0">
                <a:latin typeface="Arial"/>
                <a:cs typeface="Arial"/>
              </a:rPr>
              <a:t>Channels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are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20" dirty="0">
                <a:latin typeface="Arial"/>
                <a:cs typeface="Arial"/>
              </a:rPr>
              <a:t>not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permanently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assigned</a:t>
            </a:r>
            <a:r>
              <a:rPr sz="2650" b="1" spc="-10" dirty="0">
                <a:latin typeface="Arial"/>
                <a:cs typeface="Arial"/>
              </a:rPr>
              <a:t> to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cells.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Instead,</a:t>
            </a:r>
            <a:r>
              <a:rPr sz="2650" b="1" spc="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for each</a:t>
            </a:r>
            <a:r>
              <a:rPr sz="2650" b="1" spc="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request	</a:t>
            </a:r>
            <a:r>
              <a:rPr sz="2650" b="1" spc="-10" dirty="0">
                <a:latin typeface="Arial"/>
                <a:cs typeface="Arial"/>
              </a:rPr>
              <a:t>the </a:t>
            </a:r>
            <a:r>
              <a:rPr sz="2650" b="1" dirty="0">
                <a:latin typeface="Arial"/>
                <a:cs typeface="Arial"/>
              </a:rPr>
              <a:t>BS 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requests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</a:t>
            </a:r>
            <a:r>
              <a:rPr sz="2650" b="1" spc="-15" dirty="0">
                <a:latin typeface="Arial"/>
                <a:cs typeface="Arial"/>
              </a:rPr>
              <a:t> channel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from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MTSO.</a:t>
            </a:r>
            <a:endParaRPr sz="2650">
              <a:latin typeface="Arial"/>
              <a:cs typeface="Arial"/>
            </a:endParaRPr>
          </a:p>
          <a:p>
            <a:pPr marL="326390" marR="5080" indent="-314325">
              <a:lnSpc>
                <a:spcPts val="2840"/>
              </a:lnSpc>
              <a:spcBef>
                <a:spcPts val="99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MTSO</a:t>
            </a:r>
            <a:r>
              <a:rPr sz="2650" b="1" spc="-5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allocates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</a:t>
            </a:r>
            <a:r>
              <a:rPr sz="2650" b="1" spc="-15" dirty="0">
                <a:latin typeface="Arial"/>
                <a:cs typeface="Arial"/>
              </a:rPr>
              <a:t> channel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using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20" dirty="0">
                <a:latin typeface="Arial"/>
                <a:cs typeface="Arial"/>
              </a:rPr>
              <a:t>an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algorithm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that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takes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many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factors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into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account</a:t>
            </a:r>
            <a:endParaRPr sz="2650">
              <a:latin typeface="Arial"/>
              <a:cs typeface="Arial"/>
            </a:endParaRPr>
          </a:p>
          <a:p>
            <a:pPr marL="765175" marR="499745" indent="-250190">
              <a:lnSpc>
                <a:spcPts val="2140"/>
              </a:lnSpc>
              <a:spcBef>
                <a:spcPts val="72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The likelihood of future blocking </a:t>
            </a:r>
            <a:r>
              <a:rPr sz="1950" b="1" spc="15" dirty="0">
                <a:latin typeface="Arial"/>
                <a:cs typeface="Arial"/>
              </a:rPr>
              <a:t>within the </a:t>
            </a:r>
            <a:r>
              <a:rPr sz="1950" b="1" spc="5" dirty="0">
                <a:latin typeface="Arial"/>
                <a:cs typeface="Arial"/>
              </a:rPr>
              <a:t>cell, </a:t>
            </a:r>
            <a:r>
              <a:rPr sz="1950" b="1" spc="15" dirty="0">
                <a:latin typeface="Arial"/>
                <a:cs typeface="Arial"/>
              </a:rPr>
              <a:t>the 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frequency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of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use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of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the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candidate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channel,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the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reuse </a:t>
            </a:r>
            <a:r>
              <a:rPr sz="1950" b="1" spc="-5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distance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of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the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channel,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and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other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cost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functions.</a:t>
            </a:r>
            <a:endParaRPr sz="1950">
              <a:latin typeface="Arial"/>
              <a:cs typeface="Arial"/>
            </a:endParaRPr>
          </a:p>
          <a:p>
            <a:pPr marL="765175" marR="221615" indent="-250190">
              <a:lnSpc>
                <a:spcPts val="2140"/>
              </a:lnSpc>
              <a:spcBef>
                <a:spcPts val="69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MTSO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only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allocates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channel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if it</a:t>
            </a:r>
            <a:r>
              <a:rPr sz="1950" b="1" spc="10" dirty="0">
                <a:latin typeface="Arial"/>
                <a:cs typeface="Arial"/>
              </a:rPr>
              <a:t> is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not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being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used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in </a:t>
            </a:r>
            <a:r>
              <a:rPr sz="1950" b="1" spc="-5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the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restricted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distance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for</a:t>
            </a:r>
            <a:r>
              <a:rPr sz="1950" b="1" spc="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co-channel</a:t>
            </a:r>
            <a:r>
              <a:rPr sz="1950" b="1" spc="-4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interference</a:t>
            </a:r>
            <a:endParaRPr sz="1950">
              <a:latin typeface="Arial"/>
              <a:cs typeface="Arial"/>
            </a:endParaRPr>
          </a:p>
          <a:p>
            <a:pPr marL="326390" marR="352425" indent="-314325">
              <a:lnSpc>
                <a:spcPts val="2840"/>
              </a:lnSpc>
              <a:spcBef>
                <a:spcPts val="944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5" dirty="0">
                <a:latin typeface="Arial"/>
                <a:cs typeface="Arial"/>
              </a:rPr>
              <a:t>DCA</a:t>
            </a:r>
            <a:r>
              <a:rPr sz="2650" b="1" spc="-10" dirty="0">
                <a:latin typeface="Arial"/>
                <a:cs typeface="Arial"/>
              </a:rPr>
              <a:t> </a:t>
            </a:r>
            <a:r>
              <a:rPr sz="2650" b="1" spc="-20" dirty="0">
                <a:latin typeface="Arial"/>
                <a:cs typeface="Arial"/>
              </a:rPr>
              <a:t>can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use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channels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more</a:t>
            </a:r>
            <a:r>
              <a:rPr sz="2650" b="1" spc="-15" dirty="0">
                <a:latin typeface="Arial"/>
                <a:cs typeface="Arial"/>
              </a:rPr>
              <a:t> effectively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but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incurs measurement, communication, </a:t>
            </a:r>
            <a:r>
              <a:rPr sz="2650" b="1" spc="-15" dirty="0">
                <a:latin typeface="Arial"/>
                <a:cs typeface="Arial"/>
              </a:rPr>
              <a:t>and </a:t>
            </a:r>
            <a:r>
              <a:rPr sz="2650" b="1" spc="-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computer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overhead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7240E-547B-036C-7415-F447373297C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1C582-4877-4291-B413-CA1392B74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783" y="176386"/>
            <a:ext cx="7090833" cy="121571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Channel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D0C4C-C277-4FE6-9D88-05B98DDBC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0346C-1E49-4999-B609-3916DC69251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F02142-EE8A-4FDE-BBD4-78151D3008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" t="3181"/>
          <a:stretch/>
        </p:blipFill>
        <p:spPr>
          <a:xfrm>
            <a:off x="825229" y="2047302"/>
            <a:ext cx="8759243" cy="481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4376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5FDC-666E-4410-A167-1D8CA9E0A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783" y="176386"/>
            <a:ext cx="7090833" cy="121571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Channel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83720-C521-4FEA-BE64-A1CDFF489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A6707-6327-4FAB-A61F-9C60393A4E7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84A9A-6259-41C4-97C9-18B82E8E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90069"/>
            <a:ext cx="9399032" cy="42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54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0975" y="444544"/>
            <a:ext cx="453517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5" dirty="0"/>
              <a:t>Traffic</a:t>
            </a:r>
            <a:r>
              <a:rPr spc="-60" dirty="0"/>
              <a:t> </a:t>
            </a:r>
            <a:r>
              <a:rPr spc="5" dirty="0"/>
              <a:t>Engineering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34833" y="7224228"/>
            <a:ext cx="356870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0"/>
              </a:lnSpc>
            </a:pPr>
            <a:fld id="{81D60167-4931-47E6-BA6A-407CBD079E47}" type="slidenum">
              <a:rPr sz="1950" b="1" spc="15" dirty="0">
                <a:latin typeface="Arial"/>
                <a:cs typeface="Arial"/>
              </a:rPr>
              <a:t>65</a:t>
            </a:fld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2063" y="2200118"/>
            <a:ext cx="7306945" cy="45948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6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5" dirty="0">
                <a:latin typeface="Arial"/>
                <a:cs typeface="Arial"/>
              </a:rPr>
              <a:t>If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cell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has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L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subscribers..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8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…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and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can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support</a:t>
            </a:r>
            <a:r>
              <a:rPr sz="2650" b="1" spc="-10" dirty="0">
                <a:latin typeface="Arial"/>
                <a:cs typeface="Arial"/>
              </a:rPr>
              <a:t> N simultaneous</a:t>
            </a:r>
            <a:r>
              <a:rPr sz="2650" b="1" spc="-4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users.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8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5" dirty="0">
                <a:latin typeface="Arial"/>
                <a:cs typeface="Arial"/>
              </a:rPr>
              <a:t>If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L&lt;=N,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solidFill>
                  <a:srgbClr val="FB0128"/>
                </a:solidFill>
                <a:latin typeface="Arial"/>
                <a:cs typeface="Arial"/>
              </a:rPr>
              <a:t>nonblocking</a:t>
            </a:r>
            <a:r>
              <a:rPr sz="2650" b="1" spc="-30" dirty="0">
                <a:solidFill>
                  <a:srgbClr val="FB0128"/>
                </a:solidFill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system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9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5" dirty="0">
                <a:latin typeface="Arial"/>
                <a:cs typeface="Arial"/>
              </a:rPr>
              <a:t>If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L&gt;N,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5" dirty="0">
                <a:solidFill>
                  <a:srgbClr val="FB0128"/>
                </a:solidFill>
                <a:latin typeface="Arial"/>
                <a:cs typeface="Arial"/>
              </a:rPr>
              <a:t>blocking</a:t>
            </a:r>
            <a:r>
              <a:rPr sz="2650" b="1" spc="-20" dirty="0">
                <a:solidFill>
                  <a:srgbClr val="FB0128"/>
                </a:solidFill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system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Questions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operator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cares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about: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20" dirty="0">
                <a:latin typeface="Arial"/>
                <a:cs typeface="Arial"/>
              </a:rPr>
              <a:t>What</a:t>
            </a:r>
            <a:r>
              <a:rPr sz="1950" b="1" spc="-4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is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the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probability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of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call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being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blocked?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20" dirty="0">
                <a:latin typeface="Arial"/>
                <a:cs typeface="Arial"/>
              </a:rPr>
              <a:t>What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N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25" dirty="0">
                <a:latin typeface="Arial"/>
                <a:cs typeface="Arial"/>
              </a:rPr>
              <a:t>do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I</a:t>
            </a:r>
            <a:r>
              <a:rPr sz="1950" b="1" spc="15" dirty="0">
                <a:latin typeface="Arial"/>
                <a:cs typeface="Arial"/>
              </a:rPr>
              <a:t> need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to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upper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bound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this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probability?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5" dirty="0">
                <a:latin typeface="Arial"/>
                <a:cs typeface="Arial"/>
              </a:rPr>
              <a:t>If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blocked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calls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are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queued,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what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is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the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average</a:t>
            </a:r>
            <a:r>
              <a:rPr sz="1950" b="1" spc="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delay?</a:t>
            </a:r>
            <a:endParaRPr sz="1950">
              <a:latin typeface="Arial"/>
              <a:cs typeface="Arial"/>
            </a:endParaRPr>
          </a:p>
          <a:p>
            <a:pPr marL="765175" marR="201930" indent="-250190">
              <a:lnSpc>
                <a:spcPts val="2110"/>
              </a:lnSpc>
              <a:spcBef>
                <a:spcPts val="74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20" dirty="0">
                <a:latin typeface="Arial"/>
                <a:cs typeface="Arial"/>
              </a:rPr>
              <a:t>What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capacity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is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needed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to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achieve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certain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average </a:t>
            </a:r>
            <a:r>
              <a:rPr sz="1950" b="1" spc="-5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delay?</a:t>
            </a:r>
            <a:endParaRPr sz="19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4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Difficult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problem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but </a:t>
            </a:r>
            <a:r>
              <a:rPr sz="2650" b="1" spc="-15" dirty="0">
                <a:latin typeface="Arial"/>
                <a:cs typeface="Arial"/>
              </a:rPr>
              <a:t>important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4D3B5-CF1B-3643-3A04-85861F72CDB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7889" y="444544"/>
            <a:ext cx="710374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/>
              <a:t>…</a:t>
            </a:r>
            <a:r>
              <a:rPr spc="-5" dirty="0"/>
              <a:t> the </a:t>
            </a:r>
            <a:r>
              <a:rPr spc="5" dirty="0"/>
              <a:t>Remaining</a:t>
            </a:r>
            <a:r>
              <a:rPr spc="-30" dirty="0"/>
              <a:t> </a:t>
            </a:r>
            <a:r>
              <a:rPr dirty="0"/>
              <a:t>Components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74958" y="7224228"/>
            <a:ext cx="216535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0"/>
              </a:lnSpc>
            </a:pPr>
            <a:fld id="{81D60167-4931-47E6-BA6A-407CBD079E47}" type="slidenum">
              <a:rPr sz="1950" b="1" spc="15" dirty="0">
                <a:latin typeface="Arial"/>
                <a:cs typeface="Arial"/>
              </a:rPr>
              <a:t>7</a:t>
            </a:fld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2063" y="2274835"/>
            <a:ext cx="7612380" cy="448500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26390" marR="5080" indent="-314325">
              <a:lnSpc>
                <a:spcPct val="88500"/>
              </a:lnSpc>
              <a:spcBef>
                <a:spcPts val="45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5" dirty="0">
                <a:latin typeface="Arial"/>
                <a:cs typeface="Arial"/>
              </a:rPr>
              <a:t>In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December</a:t>
            </a:r>
            <a:r>
              <a:rPr sz="2650" b="1" spc="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1947 the</a:t>
            </a:r>
            <a:r>
              <a:rPr sz="2650" b="1" spc="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transistor</a:t>
            </a:r>
            <a:r>
              <a:rPr sz="2650" b="1" spc="1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was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invented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by William </a:t>
            </a:r>
            <a:r>
              <a:rPr sz="2650" b="1" spc="-15" dirty="0">
                <a:latin typeface="Arial"/>
                <a:cs typeface="Arial"/>
              </a:rPr>
              <a:t>Shockley, John </a:t>
            </a:r>
            <a:r>
              <a:rPr sz="2650" b="1" spc="-10" dirty="0">
                <a:latin typeface="Arial"/>
                <a:cs typeface="Arial"/>
              </a:rPr>
              <a:t>Bardeen, </a:t>
            </a:r>
            <a:r>
              <a:rPr sz="2650" b="1" spc="-15" dirty="0">
                <a:latin typeface="Arial"/>
                <a:cs typeface="Arial"/>
              </a:rPr>
              <a:t>and </a:t>
            </a:r>
            <a:r>
              <a:rPr sz="2650" b="1" spc="-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Walter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Brattain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B0128"/>
              </a:buClr>
              <a:buFont typeface="Arial MT"/>
              <a:buChar char="•"/>
            </a:pPr>
            <a:endParaRPr sz="37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Why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no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portable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phones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at</a:t>
            </a:r>
            <a:r>
              <a:rPr sz="2650" b="1" spc="-10" dirty="0">
                <a:latin typeface="Arial"/>
                <a:cs typeface="Arial"/>
              </a:rPr>
              <a:t> that </a:t>
            </a:r>
            <a:r>
              <a:rPr sz="2650" b="1" spc="-5" dirty="0">
                <a:latin typeface="Arial"/>
                <a:cs typeface="Arial"/>
              </a:rPr>
              <a:t>time?</a:t>
            </a:r>
            <a:endParaRPr sz="2650">
              <a:latin typeface="Arial"/>
              <a:cs typeface="Arial"/>
            </a:endParaRPr>
          </a:p>
          <a:p>
            <a:pPr marL="326390" marR="198755" indent="-314325">
              <a:lnSpc>
                <a:spcPts val="2810"/>
              </a:lnSpc>
              <a:spcBef>
                <a:spcPts val="99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A </a:t>
            </a:r>
            <a:r>
              <a:rPr sz="2650" b="1" spc="-15" dirty="0">
                <a:latin typeface="Arial"/>
                <a:cs typeface="Arial"/>
              </a:rPr>
              <a:t>mobile phone </a:t>
            </a:r>
            <a:r>
              <a:rPr sz="2650" b="1" spc="-10" dirty="0">
                <a:latin typeface="Arial"/>
                <a:cs typeface="Arial"/>
              </a:rPr>
              <a:t>needs </a:t>
            </a:r>
            <a:r>
              <a:rPr sz="2650" b="1" dirty="0">
                <a:latin typeface="Arial"/>
                <a:cs typeface="Arial"/>
              </a:rPr>
              <a:t>to </a:t>
            </a:r>
            <a:r>
              <a:rPr sz="2650" b="1" spc="-10" dirty="0">
                <a:latin typeface="Arial"/>
                <a:cs typeface="Arial"/>
              </a:rPr>
              <a:t>send a </a:t>
            </a:r>
            <a:r>
              <a:rPr sz="2650" b="1" spc="-15" dirty="0">
                <a:latin typeface="Arial"/>
                <a:cs typeface="Arial"/>
              </a:rPr>
              <a:t>signal </a:t>
            </a:r>
            <a:r>
              <a:rPr sz="2650" b="1" spc="-10" dirty="0">
                <a:latin typeface="Arial"/>
                <a:cs typeface="Arial"/>
              </a:rPr>
              <a:t>– not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just receive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and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amplify</a:t>
            </a:r>
            <a:endParaRPr sz="2650">
              <a:latin typeface="Arial"/>
              <a:cs typeface="Arial"/>
            </a:endParaRPr>
          </a:p>
          <a:p>
            <a:pPr marL="326390" marR="385445" indent="-314325">
              <a:lnSpc>
                <a:spcPct val="88600"/>
              </a:lnSpc>
              <a:spcBef>
                <a:spcPts val="91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The energy required for a </a:t>
            </a:r>
            <a:r>
              <a:rPr sz="2650" b="1" spc="-15" dirty="0">
                <a:latin typeface="Arial"/>
                <a:cs typeface="Arial"/>
              </a:rPr>
              <a:t>mobile </a:t>
            </a:r>
            <a:r>
              <a:rPr sz="2650" b="1" spc="-10" dirty="0">
                <a:latin typeface="Arial"/>
                <a:cs typeface="Arial"/>
              </a:rPr>
              <a:t>phone 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transmission still </a:t>
            </a:r>
            <a:r>
              <a:rPr sz="2650" b="1" spc="-15" dirty="0">
                <a:latin typeface="Arial"/>
                <a:cs typeface="Arial"/>
              </a:rPr>
              <a:t>too high </a:t>
            </a:r>
            <a:r>
              <a:rPr sz="2650" b="1" spc="-10" dirty="0">
                <a:latin typeface="Arial"/>
                <a:cs typeface="Arial"/>
              </a:rPr>
              <a:t>for the high 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power/high tower </a:t>
            </a:r>
            <a:r>
              <a:rPr sz="2650" b="1" spc="-15" dirty="0">
                <a:latin typeface="Arial"/>
                <a:cs typeface="Arial"/>
              </a:rPr>
              <a:t>approach </a:t>
            </a:r>
            <a:r>
              <a:rPr sz="2650" b="1" spc="-10" dirty="0">
                <a:latin typeface="Arial"/>
                <a:cs typeface="Arial"/>
              </a:rPr>
              <a:t>– could only be </a:t>
            </a:r>
            <a:r>
              <a:rPr sz="2650" b="1" spc="-7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done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with</a:t>
            </a:r>
            <a:r>
              <a:rPr sz="2650" b="1" spc="-5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car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battery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6E6C4-26E0-F3C7-5834-2413A131CD2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6730" y="444544"/>
            <a:ext cx="672655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" dirty="0"/>
              <a:t>…</a:t>
            </a:r>
            <a:r>
              <a:rPr spc="-1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spc="-5" dirty="0"/>
              <a:t>the</a:t>
            </a:r>
            <a:r>
              <a:rPr spc="-15" dirty="0"/>
              <a:t> </a:t>
            </a:r>
            <a:r>
              <a:rPr spc="5" dirty="0"/>
              <a:t>Regulatory</a:t>
            </a:r>
            <a:r>
              <a:rPr spc="-35" dirty="0"/>
              <a:t> </a:t>
            </a:r>
            <a:r>
              <a:rPr spc="10" dirty="0"/>
              <a:t>Bodies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274958" y="7224228"/>
            <a:ext cx="216535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0"/>
              </a:lnSpc>
            </a:pPr>
            <a:fld id="{81D60167-4931-47E6-BA6A-407CBD079E47}" type="slidenum">
              <a:rPr sz="1950" b="1" spc="15" dirty="0">
                <a:latin typeface="Arial"/>
                <a:cs typeface="Arial"/>
              </a:rPr>
              <a:t>8</a:t>
            </a:fld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0263" y="2274835"/>
            <a:ext cx="7271384" cy="400621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9209" marR="5080" indent="-34925" algn="ctr">
              <a:lnSpc>
                <a:spcPct val="88400"/>
              </a:lnSpc>
              <a:spcBef>
                <a:spcPts val="455"/>
              </a:spcBef>
            </a:pPr>
            <a:r>
              <a:rPr sz="2650" b="1" spc="-10" dirty="0">
                <a:latin typeface="Arial"/>
                <a:cs typeface="Arial"/>
              </a:rPr>
              <a:t>The </a:t>
            </a:r>
            <a:r>
              <a:rPr sz="2650" b="1" spc="-15" dirty="0">
                <a:latin typeface="Arial"/>
                <a:cs typeface="Arial"/>
              </a:rPr>
              <a:t>FCC </a:t>
            </a:r>
            <a:r>
              <a:rPr sz="2650" b="1" spc="-10" dirty="0">
                <a:latin typeface="Arial"/>
                <a:cs typeface="Arial"/>
              </a:rPr>
              <a:t>commissioner Robert </a:t>
            </a:r>
            <a:r>
              <a:rPr sz="2650" b="1" spc="-5" dirty="0">
                <a:latin typeface="Arial"/>
                <a:cs typeface="Arial"/>
              </a:rPr>
              <a:t>E. </a:t>
            </a:r>
            <a:r>
              <a:rPr sz="2650" b="1" spc="-15" dirty="0">
                <a:latin typeface="Arial"/>
                <a:cs typeface="Arial"/>
              </a:rPr>
              <a:t>Lee </a:t>
            </a:r>
            <a:r>
              <a:rPr sz="2650" b="1" spc="-10" dirty="0">
                <a:latin typeface="Arial"/>
                <a:cs typeface="Arial"/>
              </a:rPr>
              <a:t>said 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that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mobile </a:t>
            </a:r>
            <a:r>
              <a:rPr sz="2650" b="1" spc="-15" dirty="0">
                <a:latin typeface="Arial"/>
                <a:cs typeface="Arial"/>
              </a:rPr>
              <a:t>phones </a:t>
            </a:r>
            <a:r>
              <a:rPr sz="2650" b="1" spc="-5" dirty="0">
                <a:latin typeface="Arial"/>
                <a:cs typeface="Arial"/>
              </a:rPr>
              <a:t>were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status symbol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and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worried </a:t>
            </a:r>
            <a:r>
              <a:rPr sz="2650" b="1" spc="-15" dirty="0">
                <a:latin typeface="Arial"/>
                <a:cs typeface="Arial"/>
              </a:rPr>
              <a:t>that every </a:t>
            </a:r>
            <a:r>
              <a:rPr sz="2650" b="1" spc="-10" dirty="0">
                <a:latin typeface="Arial"/>
                <a:cs typeface="Arial"/>
              </a:rPr>
              <a:t>family might </a:t>
            </a:r>
            <a:r>
              <a:rPr sz="2650" b="1" spc="-15" dirty="0">
                <a:latin typeface="Arial"/>
                <a:cs typeface="Arial"/>
              </a:rPr>
              <a:t>someday </a:t>
            </a:r>
            <a:r>
              <a:rPr sz="2650" b="1" spc="-10" dirty="0">
                <a:latin typeface="Arial"/>
                <a:cs typeface="Arial"/>
              </a:rPr>
              <a:t> believe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that</a:t>
            </a:r>
            <a:r>
              <a:rPr sz="2650" b="1" spc="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its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car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had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to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have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one.</a:t>
            </a:r>
            <a:endParaRPr sz="2650">
              <a:latin typeface="Arial"/>
              <a:cs typeface="Arial"/>
            </a:endParaRPr>
          </a:p>
          <a:p>
            <a:pPr marL="139065" marR="113030" indent="-127000">
              <a:lnSpc>
                <a:spcPts val="2820"/>
              </a:lnSpc>
              <a:spcBef>
                <a:spcPts val="985"/>
              </a:spcBef>
            </a:pPr>
            <a:r>
              <a:rPr sz="2650" b="1" spc="-15" dirty="0">
                <a:latin typeface="Arial"/>
                <a:cs typeface="Arial"/>
              </a:rPr>
              <a:t>Lee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called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this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case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people </a:t>
            </a:r>
            <a:r>
              <a:rPr sz="2650" b="1" spc="-10" dirty="0">
                <a:latin typeface="Arial"/>
                <a:cs typeface="Arial"/>
              </a:rPr>
              <a:t>“frivolously 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using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spectrum”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simply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because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they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could</a:t>
            </a:r>
            <a:endParaRPr sz="2650">
              <a:latin typeface="Arial"/>
              <a:cs typeface="Arial"/>
            </a:endParaRPr>
          </a:p>
          <a:p>
            <a:pPr marL="2920365">
              <a:lnSpc>
                <a:spcPts val="2775"/>
              </a:lnSpc>
            </a:pPr>
            <a:r>
              <a:rPr sz="2650" b="1" spc="-10" dirty="0">
                <a:latin typeface="Arial"/>
                <a:cs typeface="Arial"/>
              </a:rPr>
              <a:t>afford</a:t>
            </a:r>
            <a:r>
              <a:rPr sz="2650" b="1" spc="-6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to.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Arial"/>
              <a:cs typeface="Arial"/>
            </a:endParaRPr>
          </a:p>
          <a:p>
            <a:pPr marL="1819910" marR="1137285" indent="-970915">
              <a:lnSpc>
                <a:spcPts val="2810"/>
              </a:lnSpc>
              <a:spcBef>
                <a:spcPts val="5"/>
              </a:spcBef>
            </a:pPr>
            <a:r>
              <a:rPr sz="2650" b="1" spc="-10" dirty="0">
                <a:latin typeface="Arial"/>
                <a:cs typeface="Arial"/>
              </a:rPr>
              <a:t>From The Cell-Phone </a:t>
            </a:r>
            <a:r>
              <a:rPr sz="2650" b="1" spc="-15" dirty="0">
                <a:latin typeface="Arial"/>
                <a:cs typeface="Arial"/>
              </a:rPr>
              <a:t>Revolution,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AmericanHeritage.com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CBD99-063A-3354-E661-EA4CA2957FD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4480"/>
              </a:lnSpc>
              <a:spcBef>
                <a:spcPts val="110"/>
              </a:spcBef>
            </a:pPr>
            <a:r>
              <a:rPr dirty="0"/>
              <a:t>DynaTAC8000X:</a:t>
            </a:r>
          </a:p>
          <a:p>
            <a:pPr algn="ctr">
              <a:lnSpc>
                <a:spcPts val="4480"/>
              </a:lnSpc>
            </a:pPr>
            <a:r>
              <a:rPr spc="10" dirty="0"/>
              <a:t>the</a:t>
            </a:r>
            <a:r>
              <a:rPr spc="-60" dirty="0"/>
              <a:t> </a:t>
            </a:r>
            <a:r>
              <a:rPr spc="-5" dirty="0"/>
              <a:t>First</a:t>
            </a:r>
            <a:r>
              <a:rPr spc="-25" dirty="0"/>
              <a:t> </a:t>
            </a:r>
            <a:r>
              <a:rPr spc="5" dirty="0"/>
              <a:t>Cell</a:t>
            </a:r>
            <a:r>
              <a:rPr spc="-30" dirty="0"/>
              <a:t> </a:t>
            </a:r>
            <a:r>
              <a:rPr spc="5" dirty="0"/>
              <a:t>Phone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03" y="1915750"/>
            <a:ext cx="4697095" cy="495554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69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-4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“brick”: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4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29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Weighed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2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pounds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Offered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30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mins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of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talk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time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29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Sold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for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$3,995!</a:t>
            </a:r>
            <a:endParaRPr sz="1950">
              <a:latin typeface="Arial"/>
              <a:cs typeface="Arial"/>
            </a:endParaRPr>
          </a:p>
          <a:p>
            <a:pPr marL="326390" marR="160655" indent="-314325">
              <a:lnSpc>
                <a:spcPts val="2820"/>
              </a:lnSpc>
              <a:spcBef>
                <a:spcPts val="97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5" dirty="0">
                <a:latin typeface="Arial"/>
                <a:cs typeface="Arial"/>
              </a:rPr>
              <a:t>It </a:t>
            </a:r>
            <a:r>
              <a:rPr sz="2650" b="1" spc="-15" dirty="0">
                <a:latin typeface="Arial"/>
                <a:cs typeface="Arial"/>
              </a:rPr>
              <a:t>took </a:t>
            </a:r>
            <a:r>
              <a:rPr sz="2650" b="1" spc="-5" dirty="0">
                <a:latin typeface="Arial"/>
                <a:cs typeface="Arial"/>
              </a:rPr>
              <a:t>10 </a:t>
            </a:r>
            <a:r>
              <a:rPr sz="2650" b="1" spc="-15" dirty="0">
                <a:latin typeface="Arial"/>
                <a:cs typeface="Arial"/>
              </a:rPr>
              <a:t>years </a:t>
            </a:r>
            <a:r>
              <a:rPr sz="2650" b="1" spc="-10" dirty="0">
                <a:latin typeface="Arial"/>
                <a:cs typeface="Arial"/>
              </a:rPr>
              <a:t>to </a:t>
            </a:r>
            <a:r>
              <a:rPr sz="2650" b="1" spc="-15" dirty="0">
                <a:latin typeface="Arial"/>
                <a:cs typeface="Arial"/>
              </a:rPr>
              <a:t>develop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(1973-1983)</a:t>
            </a:r>
            <a:r>
              <a:rPr sz="2650" b="1" spc="4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at</a:t>
            </a:r>
            <a:r>
              <a:rPr sz="2650" b="1" spc="-10" dirty="0">
                <a:latin typeface="Arial"/>
                <a:cs typeface="Arial"/>
              </a:rPr>
              <a:t> a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cost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</a:t>
            </a:r>
            <a:endParaRPr sz="2650">
              <a:latin typeface="Arial"/>
              <a:cs typeface="Arial"/>
            </a:endParaRPr>
          </a:p>
          <a:p>
            <a:pPr marL="326390">
              <a:lnSpc>
                <a:spcPts val="2775"/>
              </a:lnSpc>
            </a:pPr>
            <a:r>
              <a:rPr sz="2650" b="1" spc="-15" dirty="0">
                <a:latin typeface="Arial"/>
                <a:cs typeface="Arial"/>
              </a:rPr>
              <a:t>$100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million!</a:t>
            </a:r>
            <a:endParaRPr sz="2650">
              <a:latin typeface="Arial"/>
              <a:cs typeface="Arial"/>
            </a:endParaRPr>
          </a:p>
          <a:p>
            <a:pPr marL="765175" marR="56515" indent="-250190">
              <a:lnSpc>
                <a:spcPts val="2110"/>
              </a:lnSpc>
              <a:spcBef>
                <a:spcPts val="75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Size determined </a:t>
            </a:r>
            <a:r>
              <a:rPr sz="1950" b="1" spc="25" dirty="0">
                <a:latin typeface="Arial"/>
                <a:cs typeface="Arial"/>
              </a:rPr>
              <a:t>by </a:t>
            </a:r>
            <a:r>
              <a:rPr sz="1950" b="1" spc="10" dirty="0">
                <a:latin typeface="Arial"/>
                <a:cs typeface="Arial"/>
              </a:rPr>
              <a:t>size of </a:t>
            </a:r>
            <a:r>
              <a:rPr sz="1950" b="1" spc="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batteries,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antennas,</a:t>
            </a:r>
            <a:r>
              <a:rPr sz="1950" b="1" spc="-5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keypad,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etc.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5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0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Today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size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determined</a:t>
            </a:r>
            <a:r>
              <a:rPr sz="1950" b="1" spc="-4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by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the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UI!</a:t>
            </a:r>
            <a:endParaRPr sz="1950">
              <a:latin typeface="Arial"/>
              <a:cs typeface="Arial"/>
            </a:endParaRPr>
          </a:p>
          <a:p>
            <a:pPr marL="326390" marR="43180" indent="-314325">
              <a:lnSpc>
                <a:spcPts val="2820"/>
              </a:lnSpc>
              <a:spcBef>
                <a:spcPts val="96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First commercial </a:t>
            </a:r>
            <a:r>
              <a:rPr sz="2650" b="1" spc="-15" dirty="0">
                <a:latin typeface="Arial"/>
                <a:cs typeface="Arial"/>
              </a:rPr>
              <a:t>service </a:t>
            </a:r>
            <a:r>
              <a:rPr sz="2650" b="1" spc="-5" dirty="0">
                <a:latin typeface="Arial"/>
                <a:cs typeface="Arial"/>
              </a:rPr>
              <a:t>in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early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80s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6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FCC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allocated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spectrum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in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70s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18388" y="6596808"/>
            <a:ext cx="3832860" cy="57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100"/>
              </a:spcBef>
            </a:pPr>
            <a:r>
              <a:rPr sz="1200" b="1" spc="5" dirty="0">
                <a:latin typeface="Times New Roman"/>
                <a:cs typeface="Times New Roman"/>
              </a:rPr>
              <a:t>Dr. Martin Cooper of Motorola, </a:t>
            </a:r>
            <a:r>
              <a:rPr sz="1200" b="1" dirty="0">
                <a:latin typeface="Times New Roman"/>
                <a:cs typeface="Times New Roman"/>
              </a:rPr>
              <a:t>made the first </a:t>
            </a:r>
            <a:r>
              <a:rPr sz="1200" b="1" spc="5" dirty="0">
                <a:latin typeface="Times New Roman"/>
                <a:cs typeface="Times New Roman"/>
              </a:rPr>
              <a:t>US 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analogue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mobile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phone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call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on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a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larger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prototype</a:t>
            </a:r>
            <a:r>
              <a:rPr sz="1200" b="1" spc="-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model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in </a:t>
            </a:r>
            <a:r>
              <a:rPr sz="1200" b="1" spc="-285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1973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7400" y="2010155"/>
            <a:ext cx="3290316" cy="43875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60233" y="7224228"/>
            <a:ext cx="306070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280"/>
              </a:lnSpc>
            </a:pPr>
            <a:r>
              <a:rPr sz="1950" b="1" spc="20" dirty="0">
                <a:latin typeface="Arial"/>
                <a:cs typeface="Arial"/>
              </a:rPr>
              <a:t>1</a:t>
            </a:r>
            <a:r>
              <a:rPr sz="1950" b="1" spc="15" dirty="0">
                <a:latin typeface="Arial"/>
                <a:cs typeface="Arial"/>
              </a:rPr>
              <a:t>0</a:t>
            </a:r>
            <a:endParaRPr sz="1950">
              <a:latin typeface="Arial"/>
              <a:cs typeface="Arial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DDF2FE8-23FC-B241-8291-B753E93032C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E0CA7515BB844E9F7BB19F54E8CA2D" ma:contentTypeVersion="2" ma:contentTypeDescription="Create a new document." ma:contentTypeScope="" ma:versionID="528a9a723a9f9db98d974dad3d0f3840">
  <xsd:schema xmlns:xsd="http://www.w3.org/2001/XMLSchema" xmlns:xs="http://www.w3.org/2001/XMLSchema" xmlns:p="http://schemas.microsoft.com/office/2006/metadata/properties" xmlns:ns2="f5825e83-f611-4cb2-aea8-e65f4c541af9" targetNamespace="http://schemas.microsoft.com/office/2006/metadata/properties" ma:root="true" ma:fieldsID="0968a849a4d28b37ab550d896f44a4be" ns2:_="">
    <xsd:import namespace="f5825e83-f611-4cb2-aea8-e65f4c541a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825e83-f611-4cb2-aea8-e65f4c541a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93A595-046B-48FE-A637-D83E348E224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7F86029-6E75-4BB3-9FD9-4E838FF8E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681FD0-CD28-4E66-9E39-BE6C6F63C6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5825e83-f611-4cb2-aea8-e65f4c541a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</TotalTime>
  <Words>2687</Words>
  <Application>Microsoft Office PowerPoint</Application>
  <PresentationFormat>Custom</PresentationFormat>
  <Paragraphs>350</Paragraphs>
  <Slides>65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Arial</vt:lpstr>
      <vt:lpstr>Arial MT</vt:lpstr>
      <vt:lpstr>Calibri</vt:lpstr>
      <vt:lpstr>Cambria</vt:lpstr>
      <vt:lpstr>Constantia</vt:lpstr>
      <vt:lpstr>Courier New</vt:lpstr>
      <vt:lpstr>Open Sans</vt:lpstr>
      <vt:lpstr>Palatino Linotype</vt:lpstr>
      <vt:lpstr>Times New Roman</vt:lpstr>
      <vt:lpstr>Verdana</vt:lpstr>
      <vt:lpstr>Office Theme</vt:lpstr>
      <vt:lpstr>PowerPoint Presentation</vt:lpstr>
      <vt:lpstr>Overview</vt:lpstr>
      <vt:lpstr>The Advent of  Cellular Networks</vt:lpstr>
      <vt:lpstr>The Cellular Idea</vt:lpstr>
      <vt:lpstr>The MTS network</vt:lpstr>
      <vt:lpstr>The Early Mobile Phones</vt:lpstr>
      <vt:lpstr>… the Remaining Components</vt:lpstr>
      <vt:lpstr>… and the Regulatory Bodies</vt:lpstr>
      <vt:lpstr>DynaTAC8000X: the First Cell Phone</vt:lpstr>
      <vt:lpstr>Cellular Generations</vt:lpstr>
      <vt:lpstr>Technologies Used</vt:lpstr>
      <vt:lpstr>Standardization Process</vt:lpstr>
      <vt:lpstr>Overview</vt:lpstr>
      <vt:lpstr> Cellular Network Definitions</vt:lpstr>
      <vt:lpstr> Cellular Network Definitions (cont.)</vt:lpstr>
      <vt:lpstr> Cellular Network Definitions (cont.)</vt:lpstr>
      <vt:lpstr>How To Design a Cellular Network?</vt:lpstr>
      <vt:lpstr>Cell shape</vt:lpstr>
      <vt:lpstr>Cellular Network  Design Options</vt:lpstr>
      <vt:lpstr>Cellular Network  Design Options</vt:lpstr>
      <vt:lpstr>The Hexagonal Pattern</vt:lpstr>
      <vt:lpstr>Frequency reuse</vt:lpstr>
      <vt:lpstr>Minimum separation?</vt:lpstr>
      <vt:lpstr>Frequency reuse characterization</vt:lpstr>
      <vt:lpstr>Frequency reuse characterization</vt:lpstr>
      <vt:lpstr> Reuse Distance</vt:lpstr>
      <vt:lpstr> Reuse Distance (cont..)</vt:lpstr>
      <vt:lpstr> Reuse Distance (cont..)</vt:lpstr>
      <vt:lpstr>Frequency Reuse Pattern  Examples</vt:lpstr>
      <vt:lpstr>Capacity and Interference</vt:lpstr>
      <vt:lpstr>PowerPoint Presentation</vt:lpstr>
      <vt:lpstr>Reuse distance and Co-channel interference</vt:lpstr>
      <vt:lpstr>Co-channel interference</vt:lpstr>
      <vt:lpstr>Worst case co-channel interference</vt:lpstr>
      <vt:lpstr>Signal to interference ratio</vt:lpstr>
      <vt:lpstr>Signal to interference ratio</vt:lpstr>
      <vt:lpstr>Worst case Co-channel interference</vt:lpstr>
      <vt:lpstr>Approaches to Cope with  Increasing Capacity</vt:lpstr>
      <vt:lpstr>Cell splitting</vt:lpstr>
      <vt:lpstr>Cell splitting</vt:lpstr>
      <vt:lpstr>Cell sectoring</vt:lpstr>
      <vt:lpstr> Cell Sectoring</vt:lpstr>
      <vt:lpstr> Cell sectoring (3 sectoring)</vt:lpstr>
      <vt:lpstr> Cell sectoring (6 sectoring)</vt:lpstr>
      <vt:lpstr>Overview</vt:lpstr>
      <vt:lpstr> Handoff</vt:lpstr>
      <vt:lpstr> Handoff</vt:lpstr>
      <vt:lpstr> Handoff</vt:lpstr>
      <vt:lpstr>Handoff Strategies Used to  Determine Instant of Handoff</vt:lpstr>
      <vt:lpstr>Example of Handoff</vt:lpstr>
      <vt:lpstr> Handoff margin</vt:lpstr>
      <vt:lpstr> Handoff </vt:lpstr>
      <vt:lpstr>Prioritizing Handoff </vt:lpstr>
      <vt:lpstr>Prioritizing Handoff </vt:lpstr>
      <vt:lpstr>Practical Handoff Considerations </vt:lpstr>
      <vt:lpstr>Umbrella Cell</vt:lpstr>
      <vt:lpstr> Umbrella Cell</vt:lpstr>
      <vt:lpstr> Cell Dragging</vt:lpstr>
      <vt:lpstr>Mobile Radio Propagation  Effects</vt:lpstr>
      <vt:lpstr>Open and Closed Loop  Power Control</vt:lpstr>
      <vt:lpstr>Fixed Channel Assignment  (FCA)</vt:lpstr>
      <vt:lpstr>Dynamic Channel Assignment  (DCA)</vt:lpstr>
      <vt:lpstr> Channel Assignment</vt:lpstr>
      <vt:lpstr> Channel Assignment</vt:lpstr>
      <vt:lpstr>Traffic Engineering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L14-Cellular1.pptx</dc:title>
  <dc:creator>prs</dc:creator>
  <cp:lastModifiedBy>Baba, Asif</cp:lastModifiedBy>
  <cp:revision>6</cp:revision>
  <dcterms:created xsi:type="dcterms:W3CDTF">2023-06-26T13:05:09Z</dcterms:created>
  <dcterms:modified xsi:type="dcterms:W3CDTF">2023-07-12T15:05:39Z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2021-03-06T00:00:00Z</vt:filetime>
  </property>
  <property fmtid="{D5CDD505-2E9C-101B-9397-08002B2CF9AE}" pid="3" name="LastSaved">
    <vt:filetime>2023-06-26T00:00:00Z</vt:filetime>
  </property>
  <property fmtid="{D5CDD505-2E9C-101B-9397-08002B2CF9AE}" pid="4" name="ContentTypeId">
    <vt:lpwstr>0x01010007E0CA7515BB844E9F7BB19F54E8CA2D</vt:lpwstr>
  </property>
</Properties>
</file>